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8774-E1D0-411D-B7DD-DC37A30D2815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95F7-BA4A-4FEB-90B7-08084680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3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8774-E1D0-411D-B7DD-DC37A30D2815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95F7-BA4A-4FEB-90B7-08084680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2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8774-E1D0-411D-B7DD-DC37A30D2815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95F7-BA4A-4FEB-90B7-08084680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3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8774-E1D0-411D-B7DD-DC37A30D2815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95F7-BA4A-4FEB-90B7-08084680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1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8774-E1D0-411D-B7DD-DC37A30D2815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95F7-BA4A-4FEB-90B7-08084680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67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8774-E1D0-411D-B7DD-DC37A30D2815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95F7-BA4A-4FEB-90B7-08084680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8774-E1D0-411D-B7DD-DC37A30D2815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95F7-BA4A-4FEB-90B7-08084680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9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8774-E1D0-411D-B7DD-DC37A30D2815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95F7-BA4A-4FEB-90B7-08084680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52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8774-E1D0-411D-B7DD-DC37A30D2815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95F7-BA4A-4FEB-90B7-08084680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2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8774-E1D0-411D-B7DD-DC37A30D2815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95F7-BA4A-4FEB-90B7-08084680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7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8774-E1D0-411D-B7DD-DC37A30D2815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C95F7-BA4A-4FEB-90B7-08084680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5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1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28774-E1D0-411D-B7DD-DC37A30D2815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C95F7-BA4A-4FEB-90B7-08084680A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0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Start-Up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35100"/>
            <a:ext cx="10515600" cy="5168900"/>
          </a:xfrm>
        </p:spPr>
        <p:txBody>
          <a:bodyPr/>
          <a:lstStyle/>
          <a:p>
            <a:pPr marL="0" indent="0" algn="ctr">
              <a:buNone/>
            </a:pPr>
            <a:endParaRPr lang="en-US" sz="3200" dirty="0" smtClean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8000" dirty="0" smtClean="0">
                <a:latin typeface="Arial Black" panose="020B0A04020102020204" pitchFamily="34" charset="0"/>
              </a:rPr>
              <a:t>NO</a:t>
            </a:r>
          </a:p>
          <a:p>
            <a:pPr marL="0" indent="0" algn="ctr">
              <a:buNone/>
            </a:pPr>
            <a:r>
              <a:rPr lang="en-US" sz="8000" dirty="0" smtClean="0">
                <a:latin typeface="Arial Black" panose="020B0A04020102020204" pitchFamily="34" charset="0"/>
              </a:rPr>
              <a:t>START-UP</a:t>
            </a:r>
          </a:p>
          <a:p>
            <a:pPr marL="0" indent="0" algn="ctr">
              <a:buNone/>
            </a:pPr>
            <a:r>
              <a:rPr lang="en-US" sz="8000" dirty="0" smtClean="0">
                <a:latin typeface="Arial Black" panose="020B0A04020102020204" pitchFamily="34" charset="0"/>
              </a:rPr>
              <a:t>TODAY</a:t>
            </a:r>
            <a:endParaRPr lang="en-US" sz="8000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26600" y="7239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 Black" panose="020B0A04020102020204" pitchFamily="34" charset="0"/>
              </a:rPr>
              <a:t>8/23/18</a:t>
            </a:r>
            <a:endParaRPr lang="en-U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463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Writing Diagnostic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Today, you will be doing a QUICKWRITE </a:t>
            </a:r>
            <a:r>
              <a:rPr lang="en-US" sz="3200" dirty="0" smtClean="0">
                <a:latin typeface="Arial Black" panose="020B0A04020102020204" pitchFamily="34" charset="0"/>
              </a:rPr>
              <a:t>exercise for </a:t>
            </a:r>
            <a:r>
              <a:rPr lang="en-US" sz="3200" dirty="0" smtClean="0">
                <a:latin typeface="Arial Black" panose="020B0A04020102020204" pitchFamily="34" charset="0"/>
              </a:rPr>
              <a:t>me, so that I can get a better idea of your writing ability.</a:t>
            </a:r>
          </a:p>
          <a:p>
            <a:r>
              <a:rPr lang="en-US" sz="3200" dirty="0" smtClean="0">
                <a:latin typeface="Arial Black" panose="020B0A04020102020204" pitchFamily="34" charset="0"/>
              </a:rPr>
              <a:t>Remember, I am looking for you to do your best writing on this assignment. </a:t>
            </a:r>
          </a:p>
          <a:p>
            <a:r>
              <a:rPr lang="en-US" sz="3200" dirty="0" smtClean="0">
                <a:latin typeface="Arial Black" panose="020B0A04020102020204" pitchFamily="34" charset="0"/>
              </a:rPr>
              <a:t>Part of my job is to help you to become better writers, and this will help, but ONLY if you do your best!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666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latin typeface="Arial Black" panose="020B0A04020102020204" pitchFamily="34" charset="0"/>
              </a:rPr>
              <a:t>Writing Diagnostic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In Google Classroom, you will find a form. On that form are ELEVEN separate writing prompts.</a:t>
            </a:r>
          </a:p>
          <a:p>
            <a:r>
              <a:rPr lang="en-US" sz="3200" dirty="0" smtClean="0">
                <a:latin typeface="Arial Black" panose="020B0A04020102020204" pitchFamily="34" charset="0"/>
              </a:rPr>
              <a:t>Your job is to choose ANY THREE of those prompts and write a WELL CRAFTED PARAGRAPH for EACH of the three you choose.</a:t>
            </a:r>
            <a:endParaRPr lang="en-US" sz="3200" dirty="0" smtClean="0">
              <a:latin typeface="Arial Black" panose="020B0A04020102020204" pitchFamily="34" charset="0"/>
            </a:endParaRPr>
          </a:p>
          <a:p>
            <a:r>
              <a:rPr lang="en-US" sz="3200" dirty="0" smtClean="0">
                <a:latin typeface="Arial Black" panose="020B0A04020102020204" pitchFamily="34" charset="0"/>
              </a:rPr>
              <a:t>You </a:t>
            </a:r>
            <a:r>
              <a:rPr lang="en-US" sz="3200" dirty="0" smtClean="0">
                <a:latin typeface="Arial Black" panose="020B0A04020102020204" pitchFamily="34" charset="0"/>
              </a:rPr>
              <a:t>have ONLY the time left in this period to complete your writing. It must be turned in before you leave the room today</a:t>
            </a:r>
            <a:r>
              <a:rPr lang="en-US" sz="3200" dirty="0" smtClean="0">
                <a:latin typeface="Arial Black" panose="020B0A04020102020204" pitchFamily="34" charset="0"/>
              </a:rPr>
              <a:t>.</a:t>
            </a:r>
          </a:p>
          <a:p>
            <a:endParaRPr lang="en-US" sz="3200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625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If You Finish Early…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Arial Black" panose="020B0A04020102020204" pitchFamily="34" charset="0"/>
              </a:rPr>
              <a:t>Read back over your writing.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Arial Black" panose="020B0A04020102020204" pitchFamily="34" charset="0"/>
              </a:rPr>
              <a:t>Check for spelling, grammar, and punctuation errors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Arial Black" panose="020B0A04020102020204" pitchFamily="34" charset="0"/>
              </a:rPr>
              <a:t>Make sure it says what you want to to say!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Arial Black" panose="020B0A040201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ial Black" panose="020B0A04020102020204" pitchFamily="34" charset="0"/>
              </a:rPr>
              <a:t>Edit </a:t>
            </a:r>
            <a:r>
              <a:rPr lang="en-US" dirty="0" smtClean="0">
                <a:latin typeface="Arial Black" panose="020B0A04020102020204" pitchFamily="34" charset="0"/>
              </a:rPr>
              <a:t>your writing based on </a:t>
            </a:r>
            <a:r>
              <a:rPr lang="en-US" dirty="0" smtClean="0">
                <a:latin typeface="Arial Black" panose="020B0A04020102020204" pitchFamily="34" charset="0"/>
              </a:rPr>
              <a:t>step 1.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Arial Black" panose="020B0A040201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5400" dirty="0" smtClean="0">
                <a:latin typeface="Arial Black" panose="020B0A04020102020204" pitchFamily="34" charset="0"/>
              </a:rPr>
              <a:t>STUDY YOUR MLA CITATION NOTES!</a:t>
            </a:r>
            <a:endParaRPr lang="en-US" sz="5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970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Exit Ticket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latin typeface="Arial Black" panose="020B0A04020102020204" pitchFamily="34" charset="0"/>
              </a:rPr>
              <a:t>NO</a:t>
            </a:r>
          </a:p>
          <a:p>
            <a:pPr marL="0" indent="0" algn="ctr">
              <a:buNone/>
            </a:pPr>
            <a:r>
              <a:rPr lang="en-US" sz="6000" b="1" dirty="0" smtClean="0">
                <a:latin typeface="Arial Black" panose="020B0A04020102020204" pitchFamily="34" charset="0"/>
              </a:rPr>
              <a:t>EXIT TICKET</a:t>
            </a:r>
          </a:p>
          <a:p>
            <a:pPr marL="0" indent="0" algn="ctr">
              <a:buNone/>
            </a:pPr>
            <a:r>
              <a:rPr lang="en-US" sz="6000" b="1" dirty="0" smtClean="0">
                <a:latin typeface="Arial Black" panose="020B0A04020102020204" pitchFamily="34" charset="0"/>
              </a:rPr>
              <a:t>TODAY</a:t>
            </a:r>
            <a:endParaRPr lang="en-US" sz="6000" b="1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26600" y="7239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 Black" panose="020B0A04020102020204" pitchFamily="34" charset="0"/>
              </a:rPr>
              <a:t>8/23/18</a:t>
            </a:r>
            <a:endParaRPr lang="en-U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443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197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 Theme</vt:lpstr>
      <vt:lpstr>Start-Up</vt:lpstr>
      <vt:lpstr>Writing Diagnostic</vt:lpstr>
      <vt:lpstr>Writing Diagnostic</vt:lpstr>
      <vt:lpstr>If You Finish Early…</vt:lpstr>
      <vt:lpstr>Exit Ticket</vt:lpstr>
    </vt:vector>
  </TitlesOfParts>
  <Company>Turlock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Start-Up - Discussion</dc:title>
  <dc:creator>James McElroy</dc:creator>
  <cp:lastModifiedBy>James McElroy</cp:lastModifiedBy>
  <cp:revision>12</cp:revision>
  <dcterms:created xsi:type="dcterms:W3CDTF">2018-08-10T18:55:44Z</dcterms:created>
  <dcterms:modified xsi:type="dcterms:W3CDTF">2018-08-23T14:29:08Z</dcterms:modified>
</cp:coreProperties>
</file>