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8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5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8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1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0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A5CC-F2DE-4C1E-A41B-74AF401DBFC6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76C7-E34A-4900-B7C2-3060DE5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8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0318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Start-Up - Discussion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 your quads, discuss the following: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Do you think that technology, </a:t>
            </a:r>
            <a:r>
              <a:rPr lang="en-US" sz="36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chromebooks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digital textbooks, etc. are good for education?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Why or why not?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are some benefits?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are some negatives?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42500" y="4191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8/19/19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0318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Start-Up - Writing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Now write about the following: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Do you think that technology, </a:t>
            </a:r>
            <a:r>
              <a:rPr lang="en-US" sz="36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chromebooks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digital textbooks, etc. are good for education?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Why or why not?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are some benefits?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are some negatives?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Today’s Objective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By the end of the period, students should be able to: 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Define digital citizenship, internet safety, and cyberbullying, and understand the district’s policies on these.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TUSD Digital Citizenship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Today, we will be reviewing some information from the district 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Digital Citizenship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Internet Safety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Cyberbullying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 the end of the lesson, there is a quiz that you MUST PASS WITH AT LEAST AN 8O% in order to be permitted to have and use a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chromebook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at school.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TUSD Digital Citizenship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Open up your </a:t>
            </a:r>
            <a:r>
              <a:rPr lang="en-US" sz="32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chromebooks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and go to Google Classroom.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You will find a link there for Digital Citizenship.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Follow along on your </a:t>
            </a:r>
            <a:r>
              <a:rPr lang="en-US" sz="32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chromebook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for the notes.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We will watch the videos on the big screen.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DO NOT START THE QUIZ UNTIL I GIVE INSTRUCTIONS TO DO SO.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TUSD Digital Citizenship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Now, let’s ALL take a look at the quiz!</a:t>
            </a:r>
          </a:p>
          <a:p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HOMEWORK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HOMEWORK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TONIGHT!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Exit Ticket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are THREE (3) things you learned in today’s district presentation?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Share them IN COMPLETE SENTENCE FORM in your exit ticket.</a:t>
            </a:r>
            <a:endParaRPr 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2500" y="4191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8/19/19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278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Start-Up - Discussion</vt:lpstr>
      <vt:lpstr>Start-Up - Writing</vt:lpstr>
      <vt:lpstr>Today’s Objective</vt:lpstr>
      <vt:lpstr>TUSD Digital Citizenship</vt:lpstr>
      <vt:lpstr>TUSD Digital Citizenship</vt:lpstr>
      <vt:lpstr>TUSD Digital Citizenship</vt:lpstr>
      <vt:lpstr>HOMEWORK</vt:lpstr>
      <vt:lpstr>Exit Ticket</vt:lpstr>
    </vt:vector>
  </TitlesOfParts>
  <Company>Turlock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Discussion</dc:title>
  <dc:creator>James McElroy</dc:creator>
  <cp:lastModifiedBy>James McElroy</cp:lastModifiedBy>
  <cp:revision>5</cp:revision>
  <dcterms:created xsi:type="dcterms:W3CDTF">2019-08-19T14:28:46Z</dcterms:created>
  <dcterms:modified xsi:type="dcterms:W3CDTF">2019-08-19T22:00:34Z</dcterms:modified>
</cp:coreProperties>
</file>