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71" r:id="rId15"/>
    <p:sldId id="272" r:id="rId16"/>
    <p:sldId id="273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3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0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7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6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5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3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6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6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0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9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951-4D08-497C-85C0-3342EAF883D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81CD-AE12-45EE-A51A-162A9CF7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3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With your VERTICAL partner, discuss the following: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4800" b="1" dirty="0" smtClean="0"/>
              <a:t>What is one right you believe to be “inalienable” </a:t>
            </a:r>
          </a:p>
          <a:p>
            <a:pPr marL="0" indent="0" algn="ctr">
              <a:buNone/>
            </a:pPr>
            <a:r>
              <a:rPr lang="en-US" b="1" dirty="0" smtClean="0"/>
              <a:t>(unable to be taken away OR given away)</a:t>
            </a:r>
          </a:p>
          <a:p>
            <a:pPr marL="0" indent="0" algn="ctr">
              <a:buNone/>
            </a:pPr>
            <a:r>
              <a:rPr lang="en-US" sz="4800" b="1" dirty="0"/>
              <a:t>a</a:t>
            </a:r>
            <a:r>
              <a:rPr lang="en-US" sz="4800" b="1" dirty="0" smtClean="0"/>
              <a:t>nd why do you think so?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45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11/28/16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225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Complete the questions on the Universal Declaration of Human Rights.</a:t>
            </a:r>
          </a:p>
          <a:p>
            <a:pPr marL="0" indent="0" algn="ctr">
              <a:buNone/>
            </a:pPr>
            <a:r>
              <a:rPr lang="en-US" sz="4000" b="1" dirty="0" smtClean="0"/>
              <a:t>It is due by 7:00 A.M. </a:t>
            </a:r>
          </a:p>
          <a:p>
            <a:pPr marL="0" indent="0" algn="ctr">
              <a:buNone/>
            </a:pPr>
            <a:r>
              <a:rPr lang="en-US" sz="4000" b="1" dirty="0" smtClean="0"/>
              <a:t>TOMORROW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832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 Why do you think it is important to the writers of the declaration that there be a “common understanding” of the rights and freedoms people deserve? How could that eliminate confusion?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08982" y="53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11/29/16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75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With your HORIZONTAL partner, discuss the following:</a:t>
            </a:r>
          </a:p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r>
              <a:rPr lang="en-US" sz="3600" b="1" dirty="0" smtClean="0"/>
              <a:t>Do you think that it is possible to have a peaceful world where people truly respect each others rights and freedoms? </a:t>
            </a:r>
          </a:p>
          <a:p>
            <a:pPr marL="0" indent="0" algn="ctr">
              <a:buNone/>
            </a:pPr>
            <a:r>
              <a:rPr lang="en-US" sz="3600" b="1" dirty="0" smtClean="0"/>
              <a:t>If so, what would it take to make it happen? </a:t>
            </a:r>
          </a:p>
          <a:p>
            <a:pPr marL="0" indent="0" algn="ctr">
              <a:buNone/>
            </a:pPr>
            <a:r>
              <a:rPr lang="en-US" sz="3600" b="1" dirty="0" smtClean="0"/>
              <a:t>If not, why not?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45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11/30/16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872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Writing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Now write about it: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3600" b="1" dirty="0" smtClean="0"/>
              <a:t>Do you think that it is possible to have a peaceful world where people truly respect each others rights and freedoms? </a:t>
            </a:r>
          </a:p>
          <a:p>
            <a:pPr marL="0" indent="0" algn="ctr">
              <a:buNone/>
            </a:pPr>
            <a:r>
              <a:rPr lang="en-US" sz="3600" b="1" dirty="0" smtClean="0"/>
              <a:t>If so, what would it take to make it happen? </a:t>
            </a:r>
          </a:p>
          <a:p>
            <a:pPr marL="0" indent="0" algn="ctr">
              <a:buNone/>
            </a:pPr>
            <a:r>
              <a:rPr lang="en-US" sz="3600" b="1" dirty="0" smtClean="0"/>
              <a:t>If not, why not?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0" y="45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11/30/16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93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F.D.R.’s Four Freedoms Speech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Franklin Delano Roosevelt (1882-1945) was the 32</a:t>
            </a:r>
            <a:r>
              <a:rPr lang="en-US" b="1" baseline="30000" dirty="0" smtClean="0"/>
              <a:t>nd</a:t>
            </a:r>
            <a:r>
              <a:rPr lang="en-US" b="1" dirty="0" smtClean="0"/>
              <a:t> President of the United States. He was President from 1933 – 1945.</a:t>
            </a:r>
          </a:p>
          <a:p>
            <a:r>
              <a:rPr lang="en-US" b="1" dirty="0" smtClean="0"/>
              <a:t>He was the ONLY President to ever serve more than two terms. He served three (and was elected to a 4</a:t>
            </a:r>
            <a:r>
              <a:rPr lang="en-US" b="1" baseline="30000" dirty="0" smtClean="0"/>
              <a:t>th</a:t>
            </a:r>
            <a:r>
              <a:rPr lang="en-US" b="1" dirty="0" smtClean="0"/>
              <a:t> but died before he could serve much of it). Amendment XXII was passed by Congress in 1947 and ratified by the states in 1951.</a:t>
            </a:r>
          </a:p>
          <a:p>
            <a:r>
              <a:rPr lang="en-US" b="1" dirty="0" smtClean="0"/>
              <a:t>He was the President throughout most of WWII but died before it’s end in 1945.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902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F.D.R.’s Four Freedoms Speech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In January of 1941, Roosevelt had been reelected to his 3</a:t>
            </a:r>
            <a:r>
              <a:rPr lang="en-US" b="1" baseline="30000" dirty="0" smtClean="0"/>
              <a:t>rd</a:t>
            </a:r>
            <a:r>
              <a:rPr lang="en-US" b="1" dirty="0" smtClean="0"/>
              <a:t> term and this was his first major speech of that term; what we call a President’s “State of the Union Address.”</a:t>
            </a:r>
          </a:p>
          <a:p>
            <a:r>
              <a:rPr lang="en-US" b="1" dirty="0" smtClean="0"/>
              <a:t>The purpose of these speeches is to update Congress and the nation on where we stand as a country and lay out plans for the future.</a:t>
            </a:r>
          </a:p>
          <a:p>
            <a:r>
              <a:rPr lang="en-US" b="1" dirty="0"/>
              <a:t>W</a:t>
            </a:r>
            <a:r>
              <a:rPr lang="en-US" b="1" dirty="0" smtClean="0"/>
              <a:t>hen Roosevelt made this speech, WWII had been going on for about two years, BUT the U.S. was not yet involved in the war.</a:t>
            </a:r>
          </a:p>
          <a:p>
            <a:r>
              <a:rPr lang="en-US" b="1" dirty="0" smtClean="0"/>
              <a:t>Roosevelt used his speech to try and convince Congress and the nation that we needed to enter the conflict and fight for the rights that ALL people deserved.</a:t>
            </a:r>
          </a:p>
          <a:p>
            <a:r>
              <a:rPr lang="en-US" b="1" dirty="0" smtClean="0"/>
              <a:t>The U.S. entered the war in December of that same year.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926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F.D.R.’s Four Freedoms Speech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b="1" dirty="0" smtClean="0"/>
              <a:t>F.D.R.’s wife, Eleanor Roosevelt, used this speech to push for the passing of the Universal Declaration of Human Rights in 1945.</a:t>
            </a:r>
          </a:p>
          <a:p>
            <a:r>
              <a:rPr lang="en-US" b="1" dirty="0" smtClean="0"/>
              <a:t>As we read, look for similarities between this speech and that declaration.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924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Complete the questions on the Four Freedoms Speech.</a:t>
            </a:r>
          </a:p>
          <a:p>
            <a:pPr marL="0" indent="0" algn="ctr">
              <a:buNone/>
            </a:pPr>
            <a:r>
              <a:rPr lang="en-US" sz="4000" b="1" dirty="0" smtClean="0"/>
              <a:t>They are due by 7:00 A.M. </a:t>
            </a:r>
          </a:p>
          <a:p>
            <a:pPr marL="0" indent="0" algn="ctr">
              <a:buNone/>
            </a:pPr>
            <a:r>
              <a:rPr lang="en-US" sz="4000" b="1" dirty="0" smtClean="0"/>
              <a:t>TOMORROW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669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 Roosevelt says, “Our strength is our unity of purpose.”</a:t>
            </a:r>
          </a:p>
          <a:p>
            <a:pPr marL="0" indent="0" algn="ctr">
              <a:buNone/>
            </a:pPr>
            <a:r>
              <a:rPr lang="en-US" sz="4400" b="1" dirty="0" smtClean="0"/>
              <a:t>What do you think he meant? </a:t>
            </a:r>
          </a:p>
          <a:p>
            <a:pPr marL="0" indent="0" algn="ctr">
              <a:buNone/>
            </a:pPr>
            <a:r>
              <a:rPr lang="en-US" sz="4400" b="1" dirty="0" smtClean="0"/>
              <a:t>Do you agree or disagree? Why? 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08982" y="53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11/30/16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57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Writing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Now write about what YOUR PARTNER had to say: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4800" b="1" dirty="0" smtClean="0"/>
              <a:t>What is one right your partner believes to be “inalienable” </a:t>
            </a:r>
          </a:p>
          <a:p>
            <a:pPr marL="0" indent="0" algn="ctr">
              <a:buNone/>
            </a:pPr>
            <a:r>
              <a:rPr lang="en-US" b="1" dirty="0" smtClean="0"/>
              <a:t>(unable to be taken away OR given away)</a:t>
            </a:r>
          </a:p>
          <a:p>
            <a:pPr marL="0" indent="0" algn="ctr">
              <a:buNone/>
            </a:pPr>
            <a:r>
              <a:rPr lang="en-US" sz="4800" b="1" dirty="0"/>
              <a:t>a</a:t>
            </a:r>
            <a:r>
              <a:rPr lang="en-US" sz="4800" b="1" dirty="0" smtClean="0"/>
              <a:t>nd why do they think so?</a:t>
            </a:r>
          </a:p>
          <a:p>
            <a:pPr marL="0" indent="0" algn="ctr">
              <a:buNone/>
            </a:pPr>
            <a:r>
              <a:rPr lang="en-US" sz="4800" b="1" dirty="0" smtClean="0"/>
              <a:t>Do you agree or disagree?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45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11/28/16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81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Universal Declaration of Human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After WWII.</a:t>
            </a:r>
          </a:p>
          <a:p>
            <a:r>
              <a:rPr lang="en-US" b="1" dirty="0" smtClean="0"/>
              <a:t>The United Nations formed in 1945.</a:t>
            </a:r>
          </a:p>
          <a:p>
            <a:r>
              <a:rPr lang="en-US" b="1" dirty="0" smtClean="0"/>
              <a:t>First Lady Eleanor Roosevelt was the Chairperson of the UN Commission on Human Rights.</a:t>
            </a:r>
          </a:p>
          <a:p>
            <a:r>
              <a:rPr lang="en-US" b="1" dirty="0" smtClean="0"/>
              <a:t>She helped to develop the declaration which was adopted on 12/10/1948.</a:t>
            </a:r>
          </a:p>
          <a:p>
            <a:r>
              <a:rPr lang="en-US" b="1" dirty="0" smtClean="0"/>
              <a:t>We will be reading the preamble (introduction)</a:t>
            </a:r>
          </a:p>
          <a:p>
            <a:r>
              <a:rPr lang="en-US" b="1" dirty="0" smtClean="0"/>
              <a:t>Whereas = Because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61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Universal Declaration of Human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you read, using the chart found in Google classroom, paraphrase each section of the preamble in your own words.</a:t>
            </a:r>
          </a:p>
          <a:p>
            <a:r>
              <a:rPr lang="en-US" b="1" dirty="0" smtClean="0"/>
              <a:t>Decide what you think each part means and make sure you write it in a way that you are able to understand it.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906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Complete your paraphrase of the Universal Declaration of Human Rights.</a:t>
            </a:r>
          </a:p>
          <a:p>
            <a:pPr marL="0" indent="0" algn="ctr">
              <a:buNone/>
            </a:pPr>
            <a:r>
              <a:rPr lang="en-US" sz="4000" b="1" dirty="0" smtClean="0"/>
              <a:t>It is due by 7:00 A.M. </a:t>
            </a:r>
          </a:p>
          <a:p>
            <a:pPr marL="0" indent="0" algn="ctr">
              <a:buNone/>
            </a:pPr>
            <a:r>
              <a:rPr lang="en-US" sz="4000" b="1" dirty="0" smtClean="0"/>
              <a:t>TOMORROW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846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Why do you think the United Nations thought a document like the Universal Declaration of Human Rights was necessary? 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08982" y="64642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11/28/16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638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Discussion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/>
              <a:t>With your VERTICAL partner, discuss the following: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4800" b="1" dirty="0" smtClean="0"/>
              <a:t>Why do you think the writers of The Universal Declaration started by explaining why they were writing? How would that help people understand the rest of the document?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45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11/29/16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790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dirty="0" smtClean="0"/>
              <a:t>Start-Up - Writing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Now write about it: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4800" b="1" dirty="0" smtClean="0"/>
              <a:t>Why do you think the writers of The Universal Declaration started by explaining why they were writing? How would that help people understand the rest of the document?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0" y="45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11/29/16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31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Universal Declaration of Human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Let’s go back through what we read and did yesterday.</a:t>
            </a:r>
          </a:p>
          <a:p>
            <a:r>
              <a:rPr lang="en-US" b="1" dirty="0" smtClean="0"/>
              <a:t>We are going to look at each section, and I want to hear what YOU came up with as a paraphrase. </a:t>
            </a:r>
          </a:p>
          <a:p>
            <a:r>
              <a:rPr lang="en-US" b="1" dirty="0" smtClean="0"/>
              <a:t>Now go back to Google Classroom and open the document “Analyzing the Text – Universal Declaration of Human Rights.”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613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873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Start-Up - Discussion</vt:lpstr>
      <vt:lpstr>Start-Up - Writing</vt:lpstr>
      <vt:lpstr>The Universal Declaration of Human Rights</vt:lpstr>
      <vt:lpstr>The Universal Declaration of Human Rights</vt:lpstr>
      <vt:lpstr>Homework</vt:lpstr>
      <vt:lpstr>Exit Ticket</vt:lpstr>
      <vt:lpstr>Start-Up - Discussion</vt:lpstr>
      <vt:lpstr>Start-Up - Writing</vt:lpstr>
      <vt:lpstr>The Universal Declaration of Human Rights</vt:lpstr>
      <vt:lpstr>Homework</vt:lpstr>
      <vt:lpstr>Exit Ticket</vt:lpstr>
      <vt:lpstr>Start-Up - Discussion</vt:lpstr>
      <vt:lpstr>Start-Up - Writing</vt:lpstr>
      <vt:lpstr>F.D.R.’s Four Freedoms Speech</vt:lpstr>
      <vt:lpstr>F.D.R.’s Four Freedoms Speech</vt:lpstr>
      <vt:lpstr>F.D.R.’s Four Freedoms Speech</vt:lpstr>
      <vt:lpstr>Homework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- Discussion</dc:title>
  <dc:creator>JAMES MCELROY</dc:creator>
  <cp:lastModifiedBy>JAMES MCELROY</cp:lastModifiedBy>
  <cp:revision>15</cp:revision>
  <dcterms:created xsi:type="dcterms:W3CDTF">2016-11-28T15:21:23Z</dcterms:created>
  <dcterms:modified xsi:type="dcterms:W3CDTF">2016-11-29T22:59:31Z</dcterms:modified>
</cp:coreProperties>
</file>