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4" r:id="rId2"/>
    <p:sldId id="265" r:id="rId3"/>
    <p:sldId id="258" r:id="rId4"/>
    <p:sldId id="259" r:id="rId5"/>
    <p:sldId id="260" r:id="rId6"/>
    <p:sldId id="263"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361ADF-DD7C-4421-809D-1D1FE51545E1}" type="datetimeFigureOut">
              <a:rPr lang="en-US" smtClean="0"/>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992A7-3DF2-4FB6-8724-14AEBFB5AB56}" type="slidenum">
              <a:rPr lang="en-US" smtClean="0"/>
              <a:t>‹#›</a:t>
            </a:fld>
            <a:endParaRPr lang="en-US"/>
          </a:p>
        </p:txBody>
      </p:sp>
    </p:spTree>
    <p:extLst>
      <p:ext uri="{BB962C8B-B14F-4D97-AF65-F5344CB8AC3E}">
        <p14:creationId xmlns:p14="http://schemas.microsoft.com/office/powerpoint/2010/main" val="736780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0992A7-3DF2-4FB6-8724-14AEBFB5AB56}" type="slidenum">
              <a:rPr lang="en-US" smtClean="0"/>
              <a:t>4</a:t>
            </a:fld>
            <a:endParaRPr lang="en-US"/>
          </a:p>
        </p:txBody>
      </p:sp>
    </p:spTree>
    <p:extLst>
      <p:ext uri="{BB962C8B-B14F-4D97-AF65-F5344CB8AC3E}">
        <p14:creationId xmlns:p14="http://schemas.microsoft.com/office/powerpoint/2010/main" val="76375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1A9311-72A2-4B52-B322-AF1E886F70D8}"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239108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A9311-72A2-4B52-B322-AF1E886F70D8}"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322343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A9311-72A2-4B52-B322-AF1E886F70D8}"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750912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A9311-72A2-4B52-B322-AF1E886F70D8}"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59610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1A9311-72A2-4B52-B322-AF1E886F70D8}" type="datetimeFigureOut">
              <a:rPr lang="en-US" smtClean="0"/>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1260097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1A9311-72A2-4B52-B322-AF1E886F70D8}"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2130314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1A9311-72A2-4B52-B322-AF1E886F70D8}" type="datetimeFigureOut">
              <a:rPr lang="en-US" smtClean="0"/>
              <a:t>9/22/2014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4224500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1A9311-72A2-4B52-B322-AF1E886F70D8}" type="datetimeFigureOut">
              <a:rPr lang="en-US" smtClean="0"/>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12603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1A9311-72A2-4B52-B322-AF1E886F70D8}" type="datetimeFigureOut">
              <a:rPr lang="en-US" smtClean="0"/>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3448379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A9311-72A2-4B52-B322-AF1E886F70D8}"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3154672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A9311-72A2-4B52-B322-AF1E886F70D8}" type="datetimeFigureOut">
              <a:rPr lang="en-US" smtClean="0"/>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E9C61-F552-435F-9221-9EAF5D7C1F75}" type="slidenum">
              <a:rPr lang="en-US" smtClean="0"/>
              <a:t>‹#›</a:t>
            </a:fld>
            <a:endParaRPr lang="en-US"/>
          </a:p>
        </p:txBody>
      </p:sp>
    </p:spTree>
    <p:extLst>
      <p:ext uri="{BB962C8B-B14F-4D97-AF65-F5344CB8AC3E}">
        <p14:creationId xmlns:p14="http://schemas.microsoft.com/office/powerpoint/2010/main" val="1707550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1A9311-72A2-4B52-B322-AF1E886F70D8}" type="datetimeFigureOut">
              <a:rPr lang="en-US" smtClean="0"/>
              <a:t>9/22/2014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E9C61-F552-435F-9221-9EAF5D7C1F75}" type="slidenum">
              <a:rPr lang="en-US" smtClean="0"/>
              <a:t>‹#›</a:t>
            </a:fld>
            <a:endParaRPr lang="en-US"/>
          </a:p>
        </p:txBody>
      </p:sp>
    </p:spTree>
    <p:extLst>
      <p:ext uri="{BB962C8B-B14F-4D97-AF65-F5344CB8AC3E}">
        <p14:creationId xmlns:p14="http://schemas.microsoft.com/office/powerpoint/2010/main" val="388984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nationalhumanitiescenter.org/tserve/eighteen/ekeyinfo/puritan.htm" TargetMode="External"/><Relationship Id="rId2" Type="http://schemas.openxmlformats.org/officeDocument/2006/relationships/hyperlink" Target="http://home.earthlink.net/~gfeldmeth/lec.pur.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Get your Chromebooks</a:t>
            </a:r>
          </a:p>
          <a:p>
            <a:r>
              <a:rPr lang="en-US" dirty="0" smtClean="0"/>
              <a:t>Go to my Webpage</a:t>
            </a:r>
          </a:p>
          <a:p>
            <a:r>
              <a:rPr lang="en-US" dirty="0" smtClean="0"/>
              <a:t>Go the 4</a:t>
            </a:r>
            <a:r>
              <a:rPr lang="en-US" baseline="30000" dirty="0" smtClean="0"/>
              <a:t>th</a:t>
            </a:r>
            <a:r>
              <a:rPr lang="en-US" dirty="0" smtClean="0"/>
              <a:t> tab “MLA”</a:t>
            </a:r>
          </a:p>
          <a:p>
            <a:r>
              <a:rPr lang="en-US" dirty="0" smtClean="0"/>
              <a:t>Look at the links there which explain how to create an MLA formatted works cited page.</a:t>
            </a:r>
          </a:p>
          <a:p>
            <a:r>
              <a:rPr lang="en-US" dirty="0" smtClean="0"/>
              <a:t>You will need to create one for your research on the Puritans.</a:t>
            </a:r>
          </a:p>
          <a:p>
            <a:r>
              <a:rPr lang="en-US" dirty="0" smtClean="0"/>
              <a:t>Let me know if you have questions about how to do this.</a:t>
            </a:r>
            <a:endParaRPr lang="en-US" dirty="0"/>
          </a:p>
        </p:txBody>
      </p:sp>
    </p:spTree>
    <p:extLst>
      <p:ext uri="{BB962C8B-B14F-4D97-AF65-F5344CB8AC3E}">
        <p14:creationId xmlns:p14="http://schemas.microsoft.com/office/powerpoint/2010/main" val="15278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pPr marL="0" indent="0" algn="ctr">
              <a:buNone/>
            </a:pPr>
            <a:r>
              <a:rPr lang="en-US" dirty="0" smtClean="0"/>
              <a:t>By the end of the period, students will have done research on the group known as the Puritans. They will write, based on that research, what they are able to discover about them; answering some basic questions about their lifestyle and beliefs.</a:t>
            </a:r>
          </a:p>
          <a:p>
            <a:pPr marL="0" indent="0" algn="ctr">
              <a:buNone/>
            </a:pPr>
            <a:endParaRPr lang="en-US" dirty="0" smtClean="0"/>
          </a:p>
          <a:p>
            <a:pPr marL="0" indent="0" algn="ctr">
              <a:buNone/>
            </a:pPr>
            <a:r>
              <a:rPr lang="en-US" sz="2400" dirty="0" smtClean="0"/>
              <a:t>CCSS ELA RI 11.1, 11.4, 11.7</a:t>
            </a:r>
          </a:p>
          <a:p>
            <a:pPr marL="0" indent="0" algn="ctr">
              <a:buNone/>
            </a:pPr>
            <a:r>
              <a:rPr lang="en-US" sz="2400" dirty="0" smtClean="0"/>
              <a:t>CCSS ELA W 11.7, 11.8</a:t>
            </a:r>
            <a:endParaRPr lang="en-US" sz="2400" dirty="0"/>
          </a:p>
        </p:txBody>
      </p:sp>
    </p:spTree>
    <p:extLst>
      <p:ext uri="{BB962C8B-B14F-4D97-AF65-F5344CB8AC3E}">
        <p14:creationId xmlns:p14="http://schemas.microsoft.com/office/powerpoint/2010/main" val="1316545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Puritans</a:t>
            </a:r>
            <a:endParaRPr lang="en-US" dirty="0"/>
          </a:p>
        </p:txBody>
      </p:sp>
      <p:sp>
        <p:nvSpPr>
          <p:cNvPr id="3" name="Content Placeholder 2"/>
          <p:cNvSpPr>
            <a:spLocks noGrp="1"/>
          </p:cNvSpPr>
          <p:nvPr>
            <p:ph idx="1"/>
          </p:nvPr>
        </p:nvSpPr>
        <p:spPr/>
        <p:txBody>
          <a:bodyPr>
            <a:normAutofit lnSpcReduction="10000"/>
          </a:bodyPr>
          <a:lstStyle/>
          <a:p>
            <a:r>
              <a:rPr lang="en-US" dirty="0"/>
              <a:t>What did the Puritans believe?  Make a claim and back it up with evidence (facts and information from the web</a:t>
            </a:r>
            <a:r>
              <a:rPr lang="en-US" dirty="0" smtClean="0"/>
              <a:t>).</a:t>
            </a:r>
          </a:p>
          <a:p>
            <a:r>
              <a:rPr lang="en-US" dirty="0"/>
              <a:t>Discover who the Puritans were and what they believed.  Conduct research and write at least </a:t>
            </a:r>
            <a:r>
              <a:rPr lang="en-US" dirty="0" smtClean="0"/>
              <a:t>a </a:t>
            </a:r>
            <a:r>
              <a:rPr lang="en-US" dirty="0"/>
              <a:t>page about the Puritans.  Remember anything you copy word for word must be quoted and CITED and anything you summarize in your own words must be CITED.</a:t>
            </a:r>
          </a:p>
          <a:p>
            <a:pPr marL="0" indent="0">
              <a:buNone/>
            </a:pPr>
            <a:endParaRPr lang="en-US" dirty="0"/>
          </a:p>
        </p:txBody>
      </p:sp>
    </p:spTree>
    <p:extLst>
      <p:ext uri="{BB962C8B-B14F-4D97-AF65-F5344CB8AC3E}">
        <p14:creationId xmlns:p14="http://schemas.microsoft.com/office/powerpoint/2010/main" val="3477730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81000"/>
            <a:ext cx="8839200" cy="1569660"/>
          </a:xfrm>
          <a:prstGeom prst="rect">
            <a:avLst/>
          </a:prstGeom>
        </p:spPr>
        <p:txBody>
          <a:bodyPr wrap="square">
            <a:spAutoFit/>
          </a:bodyPr>
          <a:lstStyle/>
          <a:p>
            <a:r>
              <a:rPr lang="en-US" sz="3200" dirty="0"/>
              <a:t>You can write any information you discover and/or you may address some or all of the questions below</a:t>
            </a:r>
            <a:r>
              <a:rPr lang="en-US" sz="3200" dirty="0" smtClean="0"/>
              <a:t>.</a:t>
            </a:r>
          </a:p>
          <a:p>
            <a:endParaRPr lang="en-US" sz="3200" dirty="0"/>
          </a:p>
        </p:txBody>
      </p:sp>
      <p:sp>
        <p:nvSpPr>
          <p:cNvPr id="5" name="TextBox 4"/>
          <p:cNvSpPr txBox="1"/>
          <p:nvPr/>
        </p:nvSpPr>
        <p:spPr>
          <a:xfrm>
            <a:off x="217055" y="1916024"/>
            <a:ext cx="8534400" cy="4431983"/>
          </a:xfrm>
          <a:prstGeom prst="rect">
            <a:avLst/>
          </a:prstGeom>
          <a:noFill/>
        </p:spPr>
        <p:txBody>
          <a:bodyPr wrap="square" rtlCol="0">
            <a:spAutoFit/>
          </a:bodyPr>
          <a:lstStyle/>
          <a:p>
            <a:r>
              <a:rPr lang="en-US" sz="3200" dirty="0" smtClean="0"/>
              <a:t>What </a:t>
            </a:r>
            <a:r>
              <a:rPr lang="en-US" sz="3200" dirty="0"/>
              <a:t>is Puritanism? </a:t>
            </a:r>
            <a:r>
              <a:rPr lang="en-US" sz="3200" dirty="0" smtClean="0"/>
              <a:t>		How </a:t>
            </a:r>
            <a:r>
              <a:rPr lang="en-US" sz="3200" dirty="0"/>
              <a:t>did Puritans live? </a:t>
            </a:r>
            <a:endParaRPr lang="en-US" sz="3200" dirty="0" smtClean="0"/>
          </a:p>
          <a:p>
            <a:r>
              <a:rPr lang="en-US" dirty="0" smtClean="0"/>
              <a:t> </a:t>
            </a:r>
          </a:p>
          <a:p>
            <a:r>
              <a:rPr lang="en-US" sz="3200" dirty="0" smtClean="0"/>
              <a:t>What </a:t>
            </a:r>
            <a:r>
              <a:rPr lang="en-US" sz="3200" dirty="0"/>
              <a:t>was the family life like? </a:t>
            </a:r>
            <a:r>
              <a:rPr lang="en-US" sz="3200" dirty="0" smtClean="0"/>
              <a:t>	</a:t>
            </a:r>
          </a:p>
          <a:p>
            <a:endParaRPr lang="en-US" dirty="0" smtClean="0"/>
          </a:p>
          <a:p>
            <a:r>
              <a:rPr lang="en-US" sz="3200" dirty="0" smtClean="0"/>
              <a:t>What were their basic convictions/beliefs? </a:t>
            </a:r>
          </a:p>
          <a:p>
            <a:r>
              <a:rPr lang="en-US" dirty="0" smtClean="0"/>
              <a:t> </a:t>
            </a:r>
          </a:p>
          <a:p>
            <a:r>
              <a:rPr lang="en-US" sz="3200" dirty="0" smtClean="0"/>
              <a:t>What </a:t>
            </a:r>
            <a:r>
              <a:rPr lang="en-US" sz="3200" dirty="0"/>
              <a:t>is predestination? </a:t>
            </a:r>
            <a:r>
              <a:rPr lang="en-US" sz="3200" dirty="0" smtClean="0"/>
              <a:t>	</a:t>
            </a:r>
          </a:p>
          <a:p>
            <a:r>
              <a:rPr lang="en-US" dirty="0" smtClean="0"/>
              <a:t>	</a:t>
            </a:r>
          </a:p>
          <a:p>
            <a:r>
              <a:rPr lang="en-US" sz="3200" dirty="0" smtClean="0"/>
              <a:t>What </a:t>
            </a:r>
            <a:r>
              <a:rPr lang="en-US" sz="3200" dirty="0"/>
              <a:t>was daily life like?  </a:t>
            </a:r>
            <a:endParaRPr lang="en-US" sz="3200" dirty="0" smtClean="0"/>
          </a:p>
          <a:p>
            <a:endParaRPr lang="en-US" dirty="0" smtClean="0"/>
          </a:p>
          <a:p>
            <a:r>
              <a:rPr lang="en-US" sz="3200" dirty="0" smtClean="0"/>
              <a:t>Why </a:t>
            </a:r>
            <a:r>
              <a:rPr lang="en-US" sz="3200" dirty="0"/>
              <a:t>did Puritans come to the New World?  </a:t>
            </a:r>
            <a:endParaRPr lang="en-US" sz="3200" dirty="0" smtClean="0"/>
          </a:p>
        </p:txBody>
      </p:sp>
    </p:spTree>
    <p:extLst>
      <p:ext uri="{BB962C8B-B14F-4D97-AF65-F5344CB8AC3E}">
        <p14:creationId xmlns:p14="http://schemas.microsoft.com/office/powerpoint/2010/main" val="129075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62379"/>
            <a:ext cx="8229600" cy="5847755"/>
          </a:xfrm>
          <a:prstGeom prst="rect">
            <a:avLst/>
          </a:prstGeom>
          <a:noFill/>
        </p:spPr>
        <p:txBody>
          <a:bodyPr wrap="square" rtlCol="0">
            <a:spAutoFit/>
          </a:bodyPr>
          <a:lstStyle/>
          <a:p>
            <a:r>
              <a:rPr lang="en-US" sz="3200" dirty="0" smtClean="0"/>
              <a:t>What type of government practices did they believe in?  </a:t>
            </a:r>
          </a:p>
          <a:p>
            <a:endParaRPr lang="en-US" dirty="0" smtClean="0"/>
          </a:p>
          <a:p>
            <a:r>
              <a:rPr lang="en-US" sz="3200" dirty="0" smtClean="0"/>
              <a:t>The Puritan's believed that the bible was God's True Law, and they had harsh interpretations of the scriptures.  How did this effect their lives?</a:t>
            </a:r>
          </a:p>
          <a:p>
            <a:r>
              <a:rPr lang="en-US" dirty="0" smtClean="0"/>
              <a:t>  </a:t>
            </a:r>
          </a:p>
          <a:p>
            <a:r>
              <a:rPr lang="en-US" sz="3200" dirty="0" smtClean="0"/>
              <a:t>Who granted forgiveness/ Who was responsible for evil deeds? </a:t>
            </a:r>
          </a:p>
          <a:p>
            <a:endParaRPr lang="en-US" dirty="0" smtClean="0"/>
          </a:p>
          <a:p>
            <a:r>
              <a:rPr lang="en-US" sz="3200" dirty="0" smtClean="0"/>
              <a:t>What were humans supposed to control?</a:t>
            </a:r>
          </a:p>
          <a:p>
            <a:r>
              <a:rPr lang="en-US" dirty="0" smtClean="0"/>
              <a:t>  </a:t>
            </a:r>
          </a:p>
          <a:p>
            <a:r>
              <a:rPr lang="en-US" sz="3200" dirty="0" smtClean="0"/>
              <a:t>What is the role of the minister?  </a:t>
            </a:r>
            <a:endParaRPr lang="en-US" sz="3200" dirty="0"/>
          </a:p>
        </p:txBody>
      </p:sp>
    </p:spTree>
    <p:extLst>
      <p:ext uri="{BB962C8B-B14F-4D97-AF65-F5344CB8AC3E}">
        <p14:creationId xmlns:p14="http://schemas.microsoft.com/office/powerpoint/2010/main" val="2947274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Resources</a:t>
            </a:r>
            <a:endParaRPr lang="en-US" dirty="0"/>
          </a:p>
        </p:txBody>
      </p:sp>
      <p:sp>
        <p:nvSpPr>
          <p:cNvPr id="3" name="Content Placeholder 2"/>
          <p:cNvSpPr>
            <a:spLocks noGrp="1"/>
          </p:cNvSpPr>
          <p:nvPr>
            <p:ph idx="1"/>
          </p:nvPr>
        </p:nvSpPr>
        <p:spPr/>
        <p:txBody>
          <a:bodyPr/>
          <a:lstStyle/>
          <a:p>
            <a:r>
              <a:rPr lang="en-US" dirty="0"/>
              <a:t>You can start with the websites below and google other information if needed</a:t>
            </a:r>
          </a:p>
          <a:p>
            <a:r>
              <a:rPr lang="en-US" u="sng" smtClean="0">
                <a:hlinkClick r:id="rId2"/>
              </a:rPr>
              <a:t>http</a:t>
            </a:r>
            <a:r>
              <a:rPr lang="en-US" u="sng" dirty="0">
                <a:hlinkClick r:id="rId2"/>
              </a:rPr>
              <a:t>://home.earthlink.net/~gfeldmeth/lec.pur.html</a:t>
            </a:r>
            <a:endParaRPr lang="en-US" dirty="0"/>
          </a:p>
          <a:p>
            <a:r>
              <a:rPr lang="en-US" u="sng" dirty="0">
                <a:hlinkClick r:id="rId3"/>
              </a:rPr>
              <a:t>http://nationalhumanitiescenter.org/tserve/eighteen/ekeyinfo/puritan.htm</a:t>
            </a:r>
            <a:endParaRPr lang="en-US" dirty="0"/>
          </a:p>
          <a:p>
            <a:endParaRPr lang="en-US" dirty="0"/>
          </a:p>
        </p:txBody>
      </p:sp>
    </p:spTree>
    <p:extLst>
      <p:ext uri="{BB962C8B-B14F-4D97-AF65-F5344CB8AC3E}">
        <p14:creationId xmlns:p14="http://schemas.microsoft.com/office/powerpoint/2010/main" val="1656851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162800" cy="3785652"/>
          </a:xfrm>
          <a:prstGeom prst="rect">
            <a:avLst/>
          </a:prstGeom>
          <a:noFill/>
        </p:spPr>
        <p:txBody>
          <a:bodyPr wrap="square" rtlCol="0">
            <a:spAutoFit/>
          </a:bodyPr>
          <a:lstStyle/>
          <a:p>
            <a:pPr algn="ctr"/>
            <a:r>
              <a:rPr lang="en-US" sz="4800" dirty="0" smtClean="0"/>
              <a:t>Exit Ticket</a:t>
            </a:r>
          </a:p>
          <a:p>
            <a:pPr algn="ctr"/>
            <a:endParaRPr lang="en-US" sz="4800" dirty="0"/>
          </a:p>
          <a:p>
            <a:pPr algn="ctr"/>
            <a:endParaRPr lang="en-US" sz="4800" dirty="0" smtClean="0"/>
          </a:p>
          <a:p>
            <a:pPr algn="ctr"/>
            <a:r>
              <a:rPr lang="en-US" sz="4800" dirty="0" smtClean="0"/>
              <a:t>Put away and PLUG IN your Chromebooks</a:t>
            </a:r>
            <a:endParaRPr lang="en-US" sz="4800" dirty="0"/>
          </a:p>
        </p:txBody>
      </p:sp>
    </p:spTree>
    <p:extLst>
      <p:ext uri="{BB962C8B-B14F-4D97-AF65-F5344CB8AC3E}">
        <p14:creationId xmlns:p14="http://schemas.microsoft.com/office/powerpoint/2010/main" val="3129370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TotalTime>
  <Words>313</Words>
  <Application>Microsoft Office PowerPoint</Application>
  <PresentationFormat>On-screen Show (4:3)</PresentationFormat>
  <Paragraphs>45</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Start-Up</vt:lpstr>
      <vt:lpstr>Objective</vt:lpstr>
      <vt:lpstr>The Puritans</vt:lpstr>
      <vt:lpstr>PowerPoint Presentation</vt:lpstr>
      <vt:lpstr>PowerPoint Presentation</vt:lpstr>
      <vt:lpstr>Possible 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dc:title>
  <dc:creator>JAMES MCELROY</dc:creator>
  <cp:lastModifiedBy>JAMES MCELROY</cp:lastModifiedBy>
  <cp:revision>5</cp:revision>
  <dcterms:created xsi:type="dcterms:W3CDTF">2014-09-19T13:55:31Z</dcterms:created>
  <dcterms:modified xsi:type="dcterms:W3CDTF">2014-09-22T14:43:40Z</dcterms:modified>
</cp:coreProperties>
</file>