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D9D5-74E2-4A52-B968-4D41446F4AB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ACAD-036D-4BA1-8288-ACD5F68C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8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D9D5-74E2-4A52-B968-4D41446F4AB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ACAD-036D-4BA1-8288-ACD5F68C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1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D9D5-74E2-4A52-B968-4D41446F4AB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ACAD-036D-4BA1-8288-ACD5F68C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56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D9D5-74E2-4A52-B968-4D41446F4AB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ACAD-036D-4BA1-8288-ACD5F68C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3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D9D5-74E2-4A52-B968-4D41446F4AB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ACAD-036D-4BA1-8288-ACD5F68C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3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D9D5-74E2-4A52-B968-4D41446F4AB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ACAD-036D-4BA1-8288-ACD5F68C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14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D9D5-74E2-4A52-B968-4D41446F4AB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ACAD-036D-4BA1-8288-ACD5F68C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2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D9D5-74E2-4A52-B968-4D41446F4AB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ACAD-036D-4BA1-8288-ACD5F68C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1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D9D5-74E2-4A52-B968-4D41446F4AB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ACAD-036D-4BA1-8288-ACD5F68C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6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D9D5-74E2-4A52-B968-4D41446F4AB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ACAD-036D-4BA1-8288-ACD5F68C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D9D5-74E2-4A52-B968-4D41446F4AB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ACAD-036D-4BA1-8288-ACD5F68C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3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3D9D5-74E2-4A52-B968-4D41446F4AB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CACAD-036D-4BA1-8288-ACD5F68C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5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com/" TargetMode="External"/><Relationship Id="rId2" Type="http://schemas.openxmlformats.org/officeDocument/2006/relationships/hyperlink" Target="https://www.youtube.com/watch?v=wM9JlGAi6a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Start-Up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  <a:hlinkClick r:id="rId2"/>
              </a:rPr>
              <a:t>Watch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Open up your </a:t>
            </a:r>
            <a:r>
              <a:rPr lang="en-US" b="1" dirty="0" err="1" smtClean="0">
                <a:solidFill>
                  <a:schemeClr val="bg1"/>
                </a:solidFill>
              </a:rPr>
              <a:t>Chromebook</a:t>
            </a:r>
            <a:r>
              <a:rPr lang="en-US" b="1" dirty="0" smtClean="0">
                <a:solidFill>
                  <a:schemeClr val="bg1"/>
                </a:solidFill>
              </a:rPr>
              <a:t> and go to the following page: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  <a:hlinkClick r:id="rId3"/>
              </a:rPr>
              <a:t>https://classroom.google.com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Sign in to Period I English II using the code for your period that is on the board.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Click and hold the LOCK that appears at the beginning of the web address. Drag it down to your bookmarks bar. It will add a bookmark to this class page.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Click on the assignment labeled “Start-Ups and Exit Tickets”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02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Start-Up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In your Start-up assignment document, IN THE BOX LABELED WEDNESDAY, copy and answer the following question:</a:t>
            </a:r>
          </a:p>
          <a:p>
            <a:pPr marL="0" indent="0" algn="ctr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Which do you find easier, working on assignments on paper or working on assignments on a </a:t>
            </a:r>
            <a:r>
              <a:rPr lang="en-US" b="1" dirty="0" err="1" smtClean="0">
                <a:solidFill>
                  <a:schemeClr val="bg1"/>
                </a:solidFill>
              </a:rPr>
              <a:t>chromebook</a:t>
            </a:r>
            <a:r>
              <a:rPr lang="en-US" b="1" dirty="0" smtClean="0">
                <a:solidFill>
                  <a:schemeClr val="bg1"/>
                </a:solidFill>
              </a:rPr>
              <a:t>? Why? What is it that makes it easier for you?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80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Mr. McElroy’s Webpage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Go to the following web address: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mrmcelroysclass.weebly.com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You should see the home page of my website with a picture of my son on it. Raise your hand when you see it.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Now click on the tab at the top that says English II.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Click on the file on the page labeled “Welcome to English II.” 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01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Exit Ticket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Copy and answer the following question:</a:t>
            </a:r>
          </a:p>
          <a:p>
            <a:pPr marL="0" indent="0" algn="ctr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What is the best story you have ever read? What was it about it that made it good?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90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224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Start-Up</vt:lpstr>
      <vt:lpstr>Start-Up</vt:lpstr>
      <vt:lpstr>Mr. McElroy’s Webpage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Start-Up</dc:title>
  <dc:creator>JAMES MCELROY</dc:creator>
  <cp:lastModifiedBy>JAMES MCELROY</cp:lastModifiedBy>
  <cp:revision>10</cp:revision>
  <dcterms:created xsi:type="dcterms:W3CDTF">2015-08-26T14:26:22Z</dcterms:created>
  <dcterms:modified xsi:type="dcterms:W3CDTF">2015-08-26T19:22:27Z</dcterms:modified>
</cp:coreProperties>
</file>