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9790C1-5F52-4595-93A6-FEF2C35C828E}" type="datetimeFigureOut">
              <a:rPr lang="en-US" smtClean="0"/>
              <a:t>10/14/2014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6161D7-AE8E-4969-BC72-31D50DD0EACE}" type="slidenum">
              <a:rPr lang="en-US" smtClean="0"/>
              <a:t>‹#›</a:t>
            </a:fld>
            <a:endParaRPr lang="en-US"/>
          </a:p>
        </p:txBody>
      </p:sp>
    </p:spTree>
    <p:extLst>
      <p:ext uri="{BB962C8B-B14F-4D97-AF65-F5344CB8AC3E}">
        <p14:creationId xmlns:p14="http://schemas.microsoft.com/office/powerpoint/2010/main" val="464141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C150F-6C2A-48DC-8F0A-0F30B0AFB48D}"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0496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C150F-6C2A-48DC-8F0A-0F30B0AFB48D}"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90668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C150F-6C2A-48DC-8F0A-0F30B0AFB48D}"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399669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C150F-6C2A-48DC-8F0A-0F30B0AFB48D}"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996596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C150F-6C2A-48DC-8F0A-0F30B0AFB48D}"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664488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C150F-6C2A-48DC-8F0A-0F30B0AFB48D}"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648331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1C150F-6C2A-48DC-8F0A-0F30B0AFB48D}"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082123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7479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386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360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741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398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472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314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837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483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859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80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B4376-7555-47A1-BF44-4BCC54E5795B}" type="datetimeFigureOut">
              <a:rPr lang="en-US">
                <a:solidFill>
                  <a:prstClr val="black">
                    <a:tint val="75000"/>
                  </a:prstClr>
                </a:solidFill>
              </a:rPr>
              <a:pPr/>
              <a:t>10/8/2014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78E90-FF05-4BCE-A44F-BC397A3A3FE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8882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Each group has been assigned a section of Equiano’s narrative. Your first job is to read the section you have been assigned. You can take turns in your group or have one person read to the group. </a:t>
            </a:r>
          </a:p>
          <a:p>
            <a:pPr marL="0" indent="0" algn="ctr">
              <a:buNone/>
            </a:pPr>
            <a:r>
              <a:rPr lang="en-US" sz="2800" b="1" dirty="0" smtClean="0"/>
              <a:t>Group 1 - Lines 1-47		Group 2 – Lines 48-89</a:t>
            </a:r>
          </a:p>
          <a:p>
            <a:pPr marL="0" indent="0" algn="ctr">
              <a:buNone/>
            </a:pPr>
            <a:r>
              <a:rPr lang="en-US" sz="2800" b="1" dirty="0" smtClean="0"/>
              <a:t>Group 3 – Lines 90-137	Group 4 – Lines 137-174</a:t>
            </a:r>
          </a:p>
          <a:p>
            <a:pPr marL="0" indent="0" algn="ctr">
              <a:buNone/>
            </a:pPr>
            <a:r>
              <a:rPr lang="en-US" sz="2800" b="1" dirty="0" smtClean="0"/>
              <a:t>Group 5 – Lines 175-220  	Group 6 – Lines 220-266</a:t>
            </a:r>
          </a:p>
          <a:p>
            <a:pPr marL="0" indent="0" algn="ctr">
              <a:buNone/>
            </a:pPr>
            <a:r>
              <a:rPr lang="en-US" sz="2800" b="1" dirty="0" smtClean="0"/>
              <a:t>Group 7 – Lines 267-313	  Group 8 – Lines 313-372</a:t>
            </a:r>
          </a:p>
          <a:p>
            <a:pPr marL="0" indent="0" algn="ctr">
              <a:buNone/>
            </a:pPr>
            <a:r>
              <a:rPr lang="en-US" sz="2800" b="1" dirty="0" smtClean="0"/>
              <a:t>Group 9 – Lines 373-417</a:t>
            </a:r>
            <a:endParaRPr lang="en-US" sz="2800" b="1" dirty="0"/>
          </a:p>
        </p:txBody>
      </p:sp>
    </p:spTree>
    <p:extLst>
      <p:ext uri="{BB962C8B-B14F-4D97-AF65-F5344CB8AC3E}">
        <p14:creationId xmlns:p14="http://schemas.microsoft.com/office/powerpoint/2010/main" val="232322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 Presentation</a:t>
            </a:r>
            <a:endParaRPr lang="en-US" b="1" dirty="0"/>
          </a:p>
        </p:txBody>
      </p:sp>
      <p:sp>
        <p:nvSpPr>
          <p:cNvPr id="3" name="Content Placeholder 2"/>
          <p:cNvSpPr>
            <a:spLocks noGrp="1"/>
          </p:cNvSpPr>
          <p:nvPr>
            <p:ph idx="1"/>
          </p:nvPr>
        </p:nvSpPr>
        <p:spPr/>
        <p:txBody>
          <a:bodyPr>
            <a:normAutofit/>
          </a:bodyPr>
          <a:lstStyle/>
          <a:p>
            <a:r>
              <a:rPr lang="en-US" sz="4000" b="1" dirty="0" smtClean="0"/>
              <a:t>Today you will be creating a presentation on one section of Equiano’s narrative. You will need to assign jobs to each member of your group. </a:t>
            </a:r>
          </a:p>
        </p:txBody>
      </p:sp>
    </p:spTree>
    <p:extLst>
      <p:ext uri="{BB962C8B-B14F-4D97-AF65-F5344CB8AC3E}">
        <p14:creationId xmlns:p14="http://schemas.microsoft.com/office/powerpoint/2010/main" val="4233984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Jobs for Group Presentation</a:t>
            </a:r>
            <a:endParaRPr lang="en-US" dirty="0"/>
          </a:p>
        </p:txBody>
      </p:sp>
      <p:sp>
        <p:nvSpPr>
          <p:cNvPr id="3" name="Content Placeholder 2"/>
          <p:cNvSpPr>
            <a:spLocks noGrp="1"/>
          </p:cNvSpPr>
          <p:nvPr>
            <p:ph idx="1"/>
          </p:nvPr>
        </p:nvSpPr>
        <p:spPr>
          <a:xfrm>
            <a:off x="457200" y="1295400"/>
            <a:ext cx="8229600" cy="5410200"/>
          </a:xfrm>
        </p:spPr>
        <p:txBody>
          <a:bodyPr>
            <a:normAutofit fontScale="85000" lnSpcReduction="20000"/>
          </a:bodyPr>
          <a:lstStyle/>
          <a:p>
            <a:r>
              <a:rPr lang="en-US" b="1" dirty="0" smtClean="0"/>
              <a:t>Create and share with the group the Google presentation itself including the creation of the Title Slide (Slide 1). This person is responsible for making sure the presentation is turned in to my webpage. </a:t>
            </a:r>
          </a:p>
          <a:p>
            <a:r>
              <a:rPr lang="en-US" b="1" dirty="0" smtClean="0"/>
              <a:t>With help from the group, write a brief summary of your section; no less than 5 sentences, and create a slide including the text of that summary (Slide 2).</a:t>
            </a:r>
          </a:p>
          <a:p>
            <a:r>
              <a:rPr lang="en-US" b="1" dirty="0" smtClean="0"/>
              <a:t>With help from the group, write answers to the in-text questions for your section and create 2 slides to include those answers (Slides 3 &amp; 4).</a:t>
            </a:r>
          </a:p>
          <a:p>
            <a:r>
              <a:rPr lang="en-US" b="1" dirty="0" smtClean="0"/>
              <a:t>Search for and add visual images to go with the text of each slide. Also find and add the final visual image to represent slavery as a whole with a written description/explanation; no less than 3 sentences. (Slide 5). </a:t>
            </a:r>
          </a:p>
          <a:p>
            <a:endParaRPr lang="en-US" b="1" dirty="0" smtClean="0"/>
          </a:p>
        </p:txBody>
      </p:sp>
    </p:spTree>
    <p:extLst>
      <p:ext uri="{BB962C8B-B14F-4D97-AF65-F5344CB8AC3E}">
        <p14:creationId xmlns:p14="http://schemas.microsoft.com/office/powerpoint/2010/main" val="925702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1 – Title Slide</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Must Include</a:t>
            </a:r>
          </a:p>
          <a:p>
            <a:pPr marL="514350" indent="-514350">
              <a:buFont typeface="+mj-lt"/>
              <a:buAutoNum type="arabicPeriod"/>
            </a:pPr>
            <a:r>
              <a:rPr lang="en-US" b="1" dirty="0" smtClean="0"/>
              <a:t>A Title for your group’s presentation that reflects the section you read.</a:t>
            </a:r>
          </a:p>
          <a:p>
            <a:pPr marL="514350" indent="-514350">
              <a:buFont typeface="+mj-lt"/>
              <a:buAutoNum type="arabicPeriod"/>
            </a:pPr>
            <a:r>
              <a:rPr lang="en-US" b="1" dirty="0" smtClean="0"/>
              <a:t>Group number, names of all group members, and jobs assigned to each.</a:t>
            </a:r>
          </a:p>
          <a:p>
            <a:pPr marL="514350" indent="-514350">
              <a:buFont typeface="+mj-lt"/>
              <a:buAutoNum type="arabicPeriod"/>
            </a:pPr>
            <a:r>
              <a:rPr lang="en-US" b="1" dirty="0" smtClean="0"/>
              <a:t>Line numbers assigned to your group.</a:t>
            </a:r>
          </a:p>
          <a:p>
            <a:pPr marL="514350" indent="-514350">
              <a:buFont typeface="+mj-lt"/>
              <a:buAutoNum type="arabicPeriod"/>
            </a:pPr>
            <a:r>
              <a:rPr lang="en-US" b="1" dirty="0" smtClean="0"/>
              <a:t>Some sort of image/illustration for your group’s presentation.</a:t>
            </a:r>
          </a:p>
          <a:p>
            <a:pPr marL="514350" indent="-514350">
              <a:buFont typeface="+mj-lt"/>
              <a:buAutoNum type="arabicPeriod"/>
            </a:pPr>
            <a:endParaRPr lang="en-US" b="1" dirty="0" smtClean="0"/>
          </a:p>
          <a:p>
            <a:pPr marL="0" indent="0">
              <a:buNone/>
            </a:pPr>
            <a:endParaRPr lang="en-US" b="1" dirty="0"/>
          </a:p>
        </p:txBody>
      </p:sp>
    </p:spTree>
    <p:extLst>
      <p:ext uri="{BB962C8B-B14F-4D97-AF65-F5344CB8AC3E}">
        <p14:creationId xmlns:p14="http://schemas.microsoft.com/office/powerpoint/2010/main" val="89046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2 – Summary of Section</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Must Include</a:t>
            </a:r>
          </a:p>
          <a:p>
            <a:pPr marL="514350" indent="-514350">
              <a:buFont typeface="+mj-lt"/>
              <a:buAutoNum type="arabicPeriod"/>
            </a:pPr>
            <a:r>
              <a:rPr lang="en-US" b="1" dirty="0" smtClean="0"/>
              <a:t>A summary of the section of reading assigned to your group; no less than 5 sentences.</a:t>
            </a:r>
          </a:p>
          <a:p>
            <a:pPr marL="514350" indent="-514350">
              <a:buFont typeface="+mj-lt"/>
              <a:buAutoNum type="arabicPeriod"/>
            </a:pPr>
            <a:r>
              <a:rPr lang="en-US" b="1" dirty="0" smtClean="0"/>
              <a:t>An image/illustration that represents the section your group was assigned.</a:t>
            </a:r>
            <a:endParaRPr lang="en-US" b="1" dirty="0"/>
          </a:p>
        </p:txBody>
      </p:sp>
    </p:spTree>
    <p:extLst>
      <p:ext uri="{BB962C8B-B14F-4D97-AF65-F5344CB8AC3E}">
        <p14:creationId xmlns:p14="http://schemas.microsoft.com/office/powerpoint/2010/main" val="1597154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3 &amp; 4 – IR Questions</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Must Include</a:t>
            </a:r>
          </a:p>
          <a:p>
            <a:pPr marL="514350" indent="-514350">
              <a:buFont typeface="+mj-lt"/>
              <a:buAutoNum type="arabicPeriod"/>
            </a:pPr>
            <a:r>
              <a:rPr lang="en-US" b="1" dirty="0" smtClean="0"/>
              <a:t>Written answers to all in-text questions found in your group’s section of the reading.</a:t>
            </a:r>
          </a:p>
          <a:p>
            <a:pPr marL="514350" indent="-514350">
              <a:buFont typeface="+mj-lt"/>
              <a:buAutoNum type="arabicPeriod"/>
            </a:pPr>
            <a:r>
              <a:rPr lang="en-US" b="1" dirty="0" smtClean="0"/>
              <a:t>An image/illustration that represents the section your group was assigned.</a:t>
            </a:r>
          </a:p>
        </p:txBody>
      </p:sp>
    </p:spTree>
    <p:extLst>
      <p:ext uri="{BB962C8B-B14F-4D97-AF65-F5344CB8AC3E}">
        <p14:creationId xmlns:p14="http://schemas.microsoft.com/office/powerpoint/2010/main" val="389180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5 – Representative Image</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Must Include</a:t>
            </a:r>
          </a:p>
          <a:p>
            <a:pPr marL="514350" indent="-514350">
              <a:buFont typeface="+mj-lt"/>
              <a:buAutoNum type="arabicPeriod"/>
            </a:pPr>
            <a:r>
              <a:rPr lang="en-US" b="1" dirty="0" smtClean="0"/>
              <a:t>An image that represents, to your group, slavery as a whole.</a:t>
            </a:r>
          </a:p>
          <a:p>
            <a:pPr marL="514350" indent="-514350">
              <a:buFont typeface="+mj-lt"/>
              <a:buAutoNum type="arabicPeriod"/>
            </a:pPr>
            <a:r>
              <a:rPr lang="en-US" b="1" dirty="0" smtClean="0"/>
              <a:t>A brief description of that image and explanation of why it was chosen; no less than 3 sentences.</a:t>
            </a:r>
            <a:endParaRPr lang="en-US" b="1" dirty="0"/>
          </a:p>
        </p:txBody>
      </p:sp>
    </p:spTree>
    <p:extLst>
      <p:ext uri="{BB962C8B-B14F-4D97-AF65-F5344CB8AC3E}">
        <p14:creationId xmlns:p14="http://schemas.microsoft.com/office/powerpoint/2010/main" val="396479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r>
              <a:rPr lang="en-US" sz="4800" b="1" dirty="0" smtClean="0"/>
              <a:t>Put away all Chromebooks, making sure they are plugged in properly.</a:t>
            </a:r>
            <a:endParaRPr lang="en-US" sz="4800" b="1" dirty="0"/>
          </a:p>
        </p:txBody>
      </p:sp>
    </p:spTree>
    <p:extLst>
      <p:ext uri="{BB962C8B-B14F-4D97-AF65-F5344CB8AC3E}">
        <p14:creationId xmlns:p14="http://schemas.microsoft.com/office/powerpoint/2010/main" val="1411435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409</Words>
  <Application>Microsoft Office PowerPoint</Application>
  <PresentationFormat>On-screen Show (4:3)</PresentationFormat>
  <Paragraphs>41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Start-Up</vt:lpstr>
      <vt:lpstr>Group Presentation</vt:lpstr>
      <vt:lpstr>Jobs for Group Presentation</vt:lpstr>
      <vt:lpstr>Slide 1 – Title Slide</vt:lpstr>
      <vt:lpstr>Slide 2 – Summary of Section</vt:lpstr>
      <vt:lpstr>Slide 3 &amp; 4 – IR Questions</vt:lpstr>
      <vt:lpstr>Slide 5 – Representative Image</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dc:title>
  <dc:creator>JAMES MCELROY</dc:creator>
  <cp:lastModifiedBy>JAMES MCELROY</cp:lastModifiedBy>
  <cp:revision>1</cp:revision>
  <dcterms:created xsi:type="dcterms:W3CDTF">2014-10-14T15:56:34Z</dcterms:created>
  <dcterms:modified xsi:type="dcterms:W3CDTF">2014-10-14T15:57:45Z</dcterms:modified>
</cp:coreProperties>
</file>