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6" autoAdjust="0"/>
    <p:restoredTop sz="94660"/>
  </p:normalViewPr>
  <p:slideViewPr>
    <p:cSldViewPr>
      <p:cViewPr varScale="1">
        <p:scale>
          <a:sx n="103" d="100"/>
          <a:sy n="103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1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8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7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1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8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5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5F139-52C7-4590-9DCF-597FB0FCE7A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6FC7-665C-4FDE-99B9-EB626E05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With your VERTICAL partner, discuss the following: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600" b="1" dirty="0" smtClean="0"/>
              <a:t>Have you ever had anyone in your life whom you considered an ENEMY?</a:t>
            </a:r>
          </a:p>
          <a:p>
            <a:pPr marL="0" indent="0" algn="ctr">
              <a:buNone/>
            </a:pPr>
            <a:r>
              <a:rPr lang="en-US" sz="3600" b="1" dirty="0" smtClean="0"/>
              <a:t>If so, why? What did they do that made you see them that way?</a:t>
            </a:r>
          </a:p>
          <a:p>
            <a:pPr marL="0" indent="0" algn="ctr">
              <a:buNone/>
            </a:pPr>
            <a:r>
              <a:rPr lang="en-US" sz="3600" b="1" dirty="0" smtClean="0"/>
              <a:t>If not, why do you think that is?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5334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12/1/16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73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We will be going over the questions from the movie.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2323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Notes/Questions sheets from</a:t>
            </a:r>
          </a:p>
          <a:p>
            <a:pPr marL="0" indent="0" algn="ctr">
              <a:buNone/>
            </a:pPr>
            <a:r>
              <a:rPr lang="en-US" sz="4400" b="1" dirty="0" smtClean="0"/>
              <a:t>Enemy Mine</a:t>
            </a:r>
          </a:p>
          <a:p>
            <a:pPr marL="0" indent="0" algn="ctr">
              <a:buNone/>
            </a:pPr>
            <a:r>
              <a:rPr lang="en-US" sz="4400" b="1" dirty="0" smtClean="0"/>
              <a:t>are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DUE BEFORE YOU LEAVE TODAY!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125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How are the stories of the girls in “My So-Called Enemy” similar to the story of Jerry and </a:t>
            </a:r>
            <a:r>
              <a:rPr lang="en-US" sz="4400" b="1" dirty="0" err="1" smtClean="0"/>
              <a:t>Davidge</a:t>
            </a:r>
            <a:r>
              <a:rPr lang="en-US" sz="4400" b="1" dirty="0" smtClean="0"/>
              <a:t> in “Enemy Mine?”</a:t>
            </a:r>
          </a:p>
          <a:p>
            <a:pPr marL="0" indent="0" algn="ctr"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5200" y="61871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12/7/16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50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With your </a:t>
            </a:r>
            <a:r>
              <a:rPr lang="en-US" sz="2800" b="1" dirty="0" smtClean="0"/>
              <a:t>VERTICAL </a:t>
            </a:r>
            <a:r>
              <a:rPr lang="en-US" sz="2800" b="1" dirty="0" smtClean="0"/>
              <a:t>partner, discuss the following: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3600" b="1" dirty="0" smtClean="0"/>
              <a:t>If the story could continue:</a:t>
            </a:r>
          </a:p>
          <a:p>
            <a:pPr marL="0" indent="0" algn="ctr">
              <a:buNone/>
            </a:pPr>
            <a:r>
              <a:rPr lang="en-US" sz="3600" b="1" dirty="0" smtClean="0"/>
              <a:t>Do you think the relationship between </a:t>
            </a:r>
            <a:r>
              <a:rPr lang="en-US" sz="3600" b="1" dirty="0" err="1" smtClean="0"/>
              <a:t>Davidge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Zamis</a:t>
            </a:r>
            <a:r>
              <a:rPr lang="en-US" sz="3600" b="1" dirty="0" smtClean="0"/>
              <a:t> would have any effect on the war between the humans and </a:t>
            </a:r>
            <a:r>
              <a:rPr lang="en-US" sz="3600" b="1" dirty="0" err="1" smtClean="0"/>
              <a:t>Draks</a:t>
            </a:r>
            <a:r>
              <a:rPr lang="en-US" sz="3600" b="1" dirty="0" smtClean="0"/>
              <a:t>? Why or why not?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5334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12/8/16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47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Now write about </a:t>
            </a:r>
            <a:r>
              <a:rPr lang="en-US" sz="2800" b="1" dirty="0" smtClean="0"/>
              <a:t>it:</a:t>
            </a:r>
            <a:endParaRPr lang="en-US" sz="2800" b="1" dirty="0" smtClean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600" b="1" dirty="0"/>
              <a:t>If the story could continue:</a:t>
            </a:r>
          </a:p>
          <a:p>
            <a:pPr marL="0" indent="0" algn="ctr">
              <a:buNone/>
            </a:pPr>
            <a:r>
              <a:rPr lang="en-US" sz="3600" b="1" dirty="0"/>
              <a:t>Do you think the relationship between </a:t>
            </a:r>
            <a:r>
              <a:rPr lang="en-US" sz="3600" b="1" dirty="0" err="1"/>
              <a:t>Davidge</a:t>
            </a:r>
            <a:r>
              <a:rPr lang="en-US" sz="3600" b="1" dirty="0"/>
              <a:t> and </a:t>
            </a:r>
            <a:r>
              <a:rPr lang="en-US" sz="3600" b="1" dirty="0" err="1"/>
              <a:t>Zamis</a:t>
            </a:r>
            <a:r>
              <a:rPr lang="en-US" sz="3600" b="1" dirty="0"/>
              <a:t> would have any effect on the war between the humans and </a:t>
            </a:r>
            <a:r>
              <a:rPr lang="en-US" sz="3600" b="1" dirty="0" err="1"/>
              <a:t>Draks</a:t>
            </a:r>
            <a:r>
              <a:rPr lang="en-US" sz="3600" b="1" dirty="0"/>
              <a:t>? Why or why not?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6782" y="4572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12/8/16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15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Comparison / Contrast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4400" b="1" dirty="0" smtClean="0"/>
              <a:t>Today, you will be completing a comparison and contrast of the movie and the trailer.</a:t>
            </a:r>
          </a:p>
          <a:p>
            <a:r>
              <a:rPr lang="en-US" sz="4400" b="1" dirty="0" smtClean="0"/>
              <a:t>You will be using the Cannon Comparison Chart in Google Classroom.</a:t>
            </a:r>
          </a:p>
          <a:p>
            <a:r>
              <a:rPr lang="en-US" sz="4400" b="1" dirty="0" smtClean="0"/>
              <a:t>Remember:</a:t>
            </a:r>
          </a:p>
          <a:p>
            <a:pPr lvl="1"/>
            <a:r>
              <a:rPr lang="en-US" sz="4000" b="1" dirty="0" smtClean="0"/>
              <a:t>3 Similarities go in the center column (labeled A, B, and C).</a:t>
            </a:r>
          </a:p>
          <a:p>
            <a:pPr lvl="1"/>
            <a:r>
              <a:rPr lang="en-US" sz="4000" b="1" dirty="0" smtClean="0"/>
              <a:t>3 Differences go in the outer columns (labeled 1, 2 and 3).</a:t>
            </a:r>
          </a:p>
          <a:p>
            <a:pPr lvl="1"/>
            <a:r>
              <a:rPr lang="en-US" sz="4000" b="1" dirty="0" smtClean="0"/>
              <a:t>You DO NOT write in the boxes that are shaded grey.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245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Comparison / Contrast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You may work together QUIETLY in your groups to complete the chart portion of the assignment.</a:t>
            </a:r>
          </a:p>
          <a:p>
            <a:r>
              <a:rPr lang="en-US" sz="4400" b="1" dirty="0" smtClean="0"/>
              <a:t>The paragraph portion at the bottom of the page must be done individually.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406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Your Cannon Comparison Charts and paragraphs are</a:t>
            </a:r>
          </a:p>
          <a:p>
            <a:pPr marL="0" indent="0" algn="ctr">
              <a:buNone/>
            </a:pPr>
            <a:r>
              <a:rPr lang="en-US" sz="5400" b="1" dirty="0" smtClean="0"/>
              <a:t>DUE by TOMORROW </a:t>
            </a:r>
          </a:p>
          <a:p>
            <a:pPr marL="0" indent="0" algn="ctr">
              <a:buNone/>
            </a:pPr>
            <a:r>
              <a:rPr lang="en-US" sz="5400" b="1" dirty="0" smtClean="0"/>
              <a:t>at 7:00 A.M.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853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Which do you think is easier to find between the movie and the trailer, similarities or differences? Why?</a:t>
            </a:r>
            <a:endParaRPr lang="en-US" sz="4400" b="1" dirty="0" smtClean="0"/>
          </a:p>
          <a:p>
            <a:pPr marL="0" indent="0" algn="ctr"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5200" y="61871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12/8/16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17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Now write about what YOUR PARTNER had to say: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600" b="1" dirty="0" smtClean="0"/>
              <a:t>Have you ever had anyone in your life whom you considered an ENEMY?</a:t>
            </a:r>
          </a:p>
          <a:p>
            <a:pPr marL="0" indent="0" algn="ctr">
              <a:buNone/>
            </a:pPr>
            <a:r>
              <a:rPr lang="en-US" sz="3600" b="1" dirty="0" smtClean="0"/>
              <a:t>If so, why? What did they do that made you see them that way?</a:t>
            </a:r>
          </a:p>
          <a:p>
            <a:pPr marL="0" indent="0" algn="ctr">
              <a:buNone/>
            </a:pPr>
            <a:r>
              <a:rPr lang="en-US" sz="3600" b="1" dirty="0" smtClean="0"/>
              <a:t>If not, why do you think that is?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86782" y="4572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12/1/16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75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My So-Called Enemy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 1948, after WWII, the United Nations took a section of Palestine and created the state of Israel as a homeland for the Jewish people.</a:t>
            </a:r>
          </a:p>
          <a:p>
            <a:r>
              <a:rPr lang="en-US" b="1" dirty="0" smtClean="0"/>
              <a:t>The Arabs nations surrounding the area were upset at having their land taken, so they began attacking the new state of Israel.</a:t>
            </a:r>
          </a:p>
          <a:p>
            <a:r>
              <a:rPr lang="en-US" b="1" dirty="0" smtClean="0"/>
              <a:t>Since that time, Israel and Palestine have been at war almost constantly; only stopping for short periods of time when attempts at peace were made.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342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My So-Called Enemy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documentary “My So-Called Enemy,” directed by Emmy Award winner Lisa </a:t>
            </a:r>
            <a:r>
              <a:rPr lang="en-US" b="1" dirty="0" err="1" smtClean="0"/>
              <a:t>Gossels</a:t>
            </a:r>
            <a:r>
              <a:rPr lang="en-US" b="1" dirty="0" smtClean="0"/>
              <a:t>, followed a group of teenagers from both side of the conflict for seven years.</a:t>
            </a:r>
          </a:p>
          <a:p>
            <a:r>
              <a:rPr lang="en-US" b="1" dirty="0" smtClean="0"/>
              <a:t>The teens were originally brought together in the United States by a leadership group called Building Bridges for Peace.</a:t>
            </a:r>
          </a:p>
          <a:p>
            <a:r>
              <a:rPr lang="en-US" b="1" dirty="0" smtClean="0"/>
              <a:t>Their hope was that, by building friendships between these teens, they could cause a change on a larger scale between the different countries.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45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My So-Called Enemy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What we will be watching is just a trailer for the full-length documentary.</a:t>
            </a:r>
          </a:p>
          <a:p>
            <a:r>
              <a:rPr lang="en-US" b="1" dirty="0" smtClean="0"/>
              <a:t>A few terms you need to know before we start watching:</a:t>
            </a:r>
          </a:p>
          <a:p>
            <a:pPr lvl="1"/>
            <a:r>
              <a:rPr lang="en-US" b="1" dirty="0" smtClean="0"/>
              <a:t>Structure – The arrangement of film clips, on screen text, and audio to create a documentary film/trailer.</a:t>
            </a:r>
          </a:p>
          <a:p>
            <a:pPr lvl="1"/>
            <a:r>
              <a:rPr lang="en-US" b="1" dirty="0" smtClean="0"/>
              <a:t>Juxtaposition – The placement of different elements of a film/trailer close to one another.</a:t>
            </a:r>
          </a:p>
          <a:p>
            <a:pPr lvl="1"/>
            <a:r>
              <a:rPr lang="en-US" b="1" dirty="0" smtClean="0"/>
              <a:t>Media Techniques – Elements added to a film/trailer (</a:t>
            </a:r>
            <a:r>
              <a:rPr lang="en-US" b="1" dirty="0" err="1" smtClean="0"/>
              <a:t>eg</a:t>
            </a:r>
            <a:r>
              <a:rPr lang="en-US" b="1" dirty="0" smtClean="0"/>
              <a:t>: news reports, music, on-screen text) to help make the director’s point.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Analyzing the Media</a:t>
            </a:r>
          </a:p>
          <a:p>
            <a:pPr marL="0" indent="0" algn="ctr">
              <a:buNone/>
            </a:pPr>
            <a:r>
              <a:rPr lang="en-US" sz="5400" b="1" dirty="0" smtClean="0"/>
              <a:t>Questions</a:t>
            </a:r>
          </a:p>
          <a:p>
            <a:pPr marL="0" indent="0" algn="ctr">
              <a:buNone/>
            </a:pPr>
            <a:r>
              <a:rPr lang="en-US" sz="5400" b="1" dirty="0" smtClean="0"/>
              <a:t>DUE TOMORROW </a:t>
            </a:r>
          </a:p>
          <a:p>
            <a:pPr marL="0" indent="0" algn="ctr">
              <a:buNone/>
            </a:pPr>
            <a:r>
              <a:rPr lang="en-US" sz="5400" b="1" dirty="0" smtClean="0"/>
              <a:t>By 7:00 A.M.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8265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What do you think was the point of getting these girls from Palestine and Israel together?</a:t>
            </a:r>
          </a:p>
          <a:p>
            <a:pPr marL="0" indent="0" algn="ctr">
              <a:buNone/>
            </a:pPr>
            <a:r>
              <a:rPr lang="en-US" sz="4400" b="1" dirty="0" smtClean="0"/>
              <a:t>Why do you think they decided to do it in the U.S.?</a:t>
            </a:r>
          </a:p>
          <a:p>
            <a:pPr marL="0" indent="0" algn="ctr"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5200" y="61871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12/1/16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74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With your HORIZONTAL partner, discuss the following: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600" b="1" dirty="0" smtClean="0"/>
              <a:t>What would you say is the MORAL of the story of Jerry and </a:t>
            </a:r>
            <a:r>
              <a:rPr lang="en-US" sz="3600" b="1" dirty="0" err="1" smtClean="0"/>
              <a:t>Davidge</a:t>
            </a:r>
            <a:r>
              <a:rPr lang="en-US" sz="3600" b="1" dirty="0" smtClean="0"/>
              <a:t>? What is the lesson to be learned?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5334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12/7/16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02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Now write about what YOUR PARTNER had to say: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600" b="1" dirty="0" smtClean="0"/>
              <a:t>What would you say is the MORAL of the story of Jerry and </a:t>
            </a:r>
            <a:r>
              <a:rPr lang="en-US" sz="3600" b="1" dirty="0" err="1" smtClean="0"/>
              <a:t>Davidge</a:t>
            </a:r>
            <a:r>
              <a:rPr lang="en-US" sz="3600" b="1" dirty="0" smtClean="0"/>
              <a:t>? What is the lesson to be learned?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6782" y="4572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12/7/16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74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769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Start-Up - Discussion</vt:lpstr>
      <vt:lpstr>Start-Up - Writing</vt:lpstr>
      <vt:lpstr>My So-Called Enemy</vt:lpstr>
      <vt:lpstr>My So-Called Enemy</vt:lpstr>
      <vt:lpstr>My So-Called Enemy</vt:lpstr>
      <vt:lpstr>Homework</vt:lpstr>
      <vt:lpstr>Exit Ticket</vt:lpstr>
      <vt:lpstr>Start-Up - Discussion</vt:lpstr>
      <vt:lpstr>Start-Up - Writing</vt:lpstr>
      <vt:lpstr>Today</vt:lpstr>
      <vt:lpstr>PowerPoint Presentation</vt:lpstr>
      <vt:lpstr>Exit Ticket</vt:lpstr>
      <vt:lpstr>Start-Up - Discussion</vt:lpstr>
      <vt:lpstr>Start-Up - Writing</vt:lpstr>
      <vt:lpstr>Comparison / Contrast</vt:lpstr>
      <vt:lpstr>Comparison / Contrast</vt:lpstr>
      <vt:lpstr>Homework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- Discussion</dc:title>
  <dc:creator>JAMES MCELROY</dc:creator>
  <cp:lastModifiedBy>JAMES MCELROY</cp:lastModifiedBy>
  <cp:revision>15</cp:revision>
  <dcterms:created xsi:type="dcterms:W3CDTF">2016-11-29T18:09:23Z</dcterms:created>
  <dcterms:modified xsi:type="dcterms:W3CDTF">2016-12-08T15:35:16Z</dcterms:modified>
</cp:coreProperties>
</file>