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7" r:id="rId3"/>
    <p:sldId id="30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8" r:id="rId22"/>
  </p:sldIdLst>
  <p:sldSz cx="9144000" cy="5143500" type="screen16x9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722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75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80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92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74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46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45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237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19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77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38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73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23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56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05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66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0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99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4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3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" name="Shape 56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57" name="Shape 5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9900"/>
                </a:solidFill>
              </a:rPr>
              <a:t>Start-Up - Discussion</a:t>
            </a:r>
            <a:endParaRPr lang="en" b="1" dirty="0">
              <a:solidFill>
                <a:srgbClr val="FF9900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What do you think is meant by the term “digital footprint?”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Why would it be important to know what makes up your personal digital footprint?</a:t>
            </a:r>
            <a:endParaRPr lang="en"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450" y="181925"/>
            <a:ext cx="1137843" cy="13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5"/>
            <a:ext cx="9143998" cy="51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1150350" y="1399775"/>
            <a:ext cx="6843300" cy="1364400"/>
          </a:xfrm>
          <a:prstGeom prst="rect">
            <a:avLst/>
          </a:prstGeom>
          <a:solidFill>
            <a:srgbClr val="CCCCCC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Digital Footprint</a:t>
            </a:r>
            <a:r>
              <a:rPr lang="en" b="1">
                <a:solidFill>
                  <a:srgbClr val="000000"/>
                </a:solidFill>
              </a:rPr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Trillion Dollar Footprint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3308250" y="3012400"/>
            <a:ext cx="2527500" cy="586200"/>
          </a:xfrm>
          <a:prstGeom prst="rect">
            <a:avLst/>
          </a:prstGeom>
          <a:solidFill>
            <a:srgbClr val="D9D9D9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Tech in TUSD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87900" y="264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</a:rPr>
              <a:t>Review: </a:t>
            </a:r>
            <a:r>
              <a:rPr lang="en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What is a Digital Footprint?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“digital footprint” is all of the information online about a person either posted by that person or by others, intentionally or unintentionally. 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It can be searched, copied, and passed on, and it can be seen by a large, invisible audience.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</a:rPr>
              <a:t>Trillion Dollar Footprint: Choose a Host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“Trillion Dollar Footprint” is a TV show that tours the country looking for teens to compete in a talent show. 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</a:rPr>
              <a:t>Trillion Dollar Footprint: Choose a Host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87900" y="1188475"/>
            <a:ext cx="8368200" cy="371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You are the producers for the show. You job is to do the following: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Look over the online information of the two fictional host applicants.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Decide which applicant should be the host based on who works better with others and is more honest.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Give a convincing pitch to the class about which candidate you chose and why.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</a:rPr>
              <a:t>Trillion Dollar Footprint: Choose a Host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87900" y="1440300"/>
            <a:ext cx="8368200" cy="64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/>
              <a:t>Which candidate would you choose and why?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38300" y="2376975"/>
            <a:ext cx="8867400" cy="266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My group and I decided that ______ would be the best candidate for the show Trillion Dollar Footprint. One reason is ______. Another reason is ______. Finally, we believe ______ would be the best host because ______.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 idx="4294967295"/>
          </p:nvPr>
        </p:nvSpPr>
        <p:spPr>
          <a:xfrm>
            <a:off x="387900" y="317950"/>
            <a:ext cx="8368200" cy="146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helped shape Linda’s and Jason’s digital footprint?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9900"/>
                </a:solidFill>
              </a:rPr>
              <a:t>They did.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87900" y="1713550"/>
            <a:ext cx="8368200" cy="146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Who decided their future based on their digital footprint?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We did.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387900" y="3275400"/>
            <a:ext cx="8368200" cy="146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Can you tell what a person is like in real life from what you see and read about them online?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000" y="0"/>
            <a:ext cx="3849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387900" y="246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</a:rPr>
              <a:t>Digital Footprint Activity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118850" y="1181875"/>
            <a:ext cx="5737800" cy="36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kind of information would you want to find about yourself online in 10 years?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Fill out in the footprint the type of search results that you would want to see.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“a YouTube video of me performing with my band”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“a picture of me at the White House meeting the president”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“an online news article about my work to help the homeless”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448" y="439400"/>
            <a:ext cx="3283649" cy="42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680" y="0"/>
            <a:ext cx="3492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6543275" y="4681300"/>
            <a:ext cx="2475900" cy="330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http://aroomwithaview.edublogs.org/2014/05/12/our-digital-footprints/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441" y="0"/>
            <a:ext cx="376511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6543275" y="4681300"/>
            <a:ext cx="2475900" cy="330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http://aroomwithaview.edublogs.org/2014/05/12/our-digital-footprints/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9900"/>
                </a:solidFill>
              </a:rPr>
              <a:t>Start-Up - Writing</a:t>
            </a:r>
            <a:endParaRPr lang="en" b="1" dirty="0">
              <a:solidFill>
                <a:srgbClr val="FF9900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What do you think is meant by the term “digital footprint?”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Why would it be important to know what makes up your personal digital footprint?</a:t>
            </a:r>
            <a:endParaRPr lang="en"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450" y="181925"/>
            <a:ext cx="1137843" cy="132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719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10" y="564776"/>
            <a:ext cx="3613414" cy="440839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/>
          <p:nvPr/>
        </p:nvSpPr>
        <p:spPr>
          <a:xfrm>
            <a:off x="485798" y="1510847"/>
            <a:ext cx="633900" cy="50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256952" y="41556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Exit Ticket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67" y="1290917"/>
            <a:ext cx="50129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Look at this poster.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could following these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guidelines for internet and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social media posting help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you to be sure your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digital footprint is what you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want it to be?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7900" y="264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What is a Digital Footprint?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“digital footprint” is all of the information online about a person either posted by that person or by others, intentionally or unintentionally. 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It can be searched, copied, and passed on, and it can be seen by a large, invisible audience.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28225" y="917775"/>
            <a:ext cx="4793400" cy="2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*Article Reading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264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Digital Footprint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7900" y="1324750"/>
            <a:ext cx="8368200" cy="327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Digital footprints can be small or large.  Small ones have information about students that are appropriate to put on the internet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larger a footprint gets, the more unsafe it can become because it has more of a chance to include inappropriate </a:t>
            </a:r>
            <a:r>
              <a:rPr lang="en" sz="2000" dirty="0" smtClean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7680600" cy="6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9900"/>
                </a:solidFill>
              </a:rPr>
              <a:t>What are examples of safe and unsafe things to post online?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87900" y="2013825"/>
            <a:ext cx="3999900" cy="16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interests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hobbies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their first name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756200" y="2013825"/>
            <a:ext cx="3999900" cy="16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students’ last names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 home addresses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hurtful information about others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87900" y="1379975"/>
            <a:ext cx="3999900" cy="4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Safe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756200" y="1379975"/>
            <a:ext cx="3999900" cy="4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Unsafe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13412" y="3835975"/>
            <a:ext cx="4423800" cy="10497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 my opinion, some safe things to post online are ___________________.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606787" y="3835975"/>
            <a:ext cx="4423800" cy="10497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 my opinion, some unsafe things to post online are ___________________.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7900" y="264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Digital Footprint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Being a “digital citizen” means acting safely, responsibly, and respectfully online. 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You should behave online the same way </a:t>
            </a: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would offline and face to face with others. 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It’s good to ask yourself, “Would I do or say this if I weren’t on a computer?”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7900" y="184875"/>
            <a:ext cx="8368200" cy="105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Why Do I Need to Worry About My Digital Footprint?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Char char="❏"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Could cause you to not get accepted into a college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❏"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Could cause you to not get a job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950" y="63075"/>
            <a:ext cx="935863" cy="1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38650" y="3836175"/>
            <a:ext cx="8867400" cy="10497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 my opinion, I think I should be conscious of my digital footprint because ______________.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062" y="185775"/>
            <a:ext cx="3759875" cy="477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123075" y="1295200"/>
            <a:ext cx="2521800" cy="29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What does your digital footprint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about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you?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00" y="185775"/>
            <a:ext cx="890826" cy="8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50" y="1658625"/>
            <a:ext cx="890825" cy="8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9449" y="2704537"/>
            <a:ext cx="890824" cy="8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300" y="3595350"/>
            <a:ext cx="890825" cy="8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1975" y="404375"/>
            <a:ext cx="890824" cy="8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2825" y="1076600"/>
            <a:ext cx="101022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7674" y="2036775"/>
            <a:ext cx="101022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64100" y="2852350"/>
            <a:ext cx="890826" cy="8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64450" y="3887775"/>
            <a:ext cx="101022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87650" y="4106225"/>
            <a:ext cx="890824" cy="8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23850" y="3397175"/>
            <a:ext cx="101022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91075" y="1248989"/>
            <a:ext cx="890826" cy="89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950" y="0"/>
            <a:ext cx="38560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715</Words>
  <Application>Microsoft Office PowerPoint</Application>
  <PresentationFormat>On-screen Show (16:9)</PresentationFormat>
  <Paragraphs>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</vt:lpstr>
      <vt:lpstr>Roboto Slab</vt:lpstr>
      <vt:lpstr>Arial</vt:lpstr>
      <vt:lpstr>simple-light-2</vt:lpstr>
      <vt:lpstr>marina</vt:lpstr>
      <vt:lpstr>Start-Up - Discussion</vt:lpstr>
      <vt:lpstr>Start-Up - Writing</vt:lpstr>
      <vt:lpstr>What is a Digital Footprint?</vt:lpstr>
      <vt:lpstr>Digital Footprint</vt:lpstr>
      <vt:lpstr>What are examples of safe and unsafe things to post online?</vt:lpstr>
      <vt:lpstr>Digital Footprint</vt:lpstr>
      <vt:lpstr>Why Do I Need to Worry About My Digital Footprint?</vt:lpstr>
      <vt:lpstr>PowerPoint Presentation</vt:lpstr>
      <vt:lpstr>PowerPoint Presentation</vt:lpstr>
      <vt:lpstr>Digital Footprint:  Trillion Dollar Footprint</vt:lpstr>
      <vt:lpstr>Review: What is a Digital Footprint?</vt:lpstr>
      <vt:lpstr>Trillion Dollar Footprint: Choose a Host</vt:lpstr>
      <vt:lpstr>Trillion Dollar Footprint: Choose a Host</vt:lpstr>
      <vt:lpstr>Trillion Dollar Footprint: Choose a Host</vt:lpstr>
      <vt:lpstr>Who helped shape Linda’s and Jason’s digital footprint? They did.</vt:lpstr>
      <vt:lpstr>PowerPoint Presentation</vt:lpstr>
      <vt:lpstr>Digital Footprint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Footprint</dc:title>
  <dc:creator>Marie Russell</dc:creator>
  <cp:lastModifiedBy>James McElroy</cp:lastModifiedBy>
  <cp:revision>4</cp:revision>
  <dcterms:modified xsi:type="dcterms:W3CDTF">2018-10-09T14:01:46Z</dcterms:modified>
</cp:coreProperties>
</file>