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5" r:id="rId12"/>
    <p:sldId id="276" r:id="rId13"/>
    <p:sldId id="271" r:id="rId14"/>
    <p:sldId id="265" r:id="rId15"/>
    <p:sldId id="266" r:id="rId16"/>
    <p:sldId id="267" r:id="rId17"/>
    <p:sldId id="268" r:id="rId18"/>
    <p:sldId id="269" r:id="rId19"/>
    <p:sldId id="270" r:id="rId20"/>
    <p:sldId id="273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9B1-E5A2-4101-B023-237A1E86964A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C344-463B-4E19-9F52-BDA025F96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9B1-E5A2-4101-B023-237A1E86964A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C344-463B-4E19-9F52-BDA025F96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8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9B1-E5A2-4101-B023-237A1E86964A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C344-463B-4E19-9F52-BDA025F96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1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9B1-E5A2-4101-B023-237A1E86964A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C344-463B-4E19-9F52-BDA025F96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8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9B1-E5A2-4101-B023-237A1E86964A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C344-463B-4E19-9F52-BDA025F96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7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9B1-E5A2-4101-B023-237A1E86964A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C344-463B-4E19-9F52-BDA025F96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9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9B1-E5A2-4101-B023-237A1E86964A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C344-463B-4E19-9F52-BDA025F96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3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9B1-E5A2-4101-B023-237A1E86964A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C344-463B-4E19-9F52-BDA025F96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2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9B1-E5A2-4101-B023-237A1E86964A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C344-463B-4E19-9F52-BDA025F96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3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9B1-E5A2-4101-B023-237A1E86964A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C344-463B-4E19-9F52-BDA025F96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1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9B1-E5A2-4101-B023-237A1E86964A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C344-463B-4E19-9F52-BDA025F96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2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AF9B1-E5A2-4101-B023-237A1E86964A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FC344-463B-4E19-9F52-BDA025F96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acareerzone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 Start-Up Today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7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b="1" dirty="0" err="1" smtClean="0"/>
              <a:t>Weebly</a:t>
            </a:r>
            <a:r>
              <a:rPr lang="en-US" b="1" dirty="0" smtClean="0"/>
              <a:t> Website Creation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838200"/>
            <a:ext cx="856330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/>
              <a:t>Important: Before exiting or</a:t>
            </a:r>
          </a:p>
          <a:p>
            <a:pPr algn="ctr"/>
            <a:r>
              <a:rPr lang="en-US" sz="5400" b="1" dirty="0"/>
              <a:t>m</a:t>
            </a:r>
            <a:r>
              <a:rPr lang="en-US" sz="5400" b="1" dirty="0" smtClean="0"/>
              <a:t>oving to a different page, </a:t>
            </a:r>
          </a:p>
          <a:p>
            <a:pPr algn="ctr"/>
            <a:r>
              <a:rPr lang="en-US" sz="5400" b="1" dirty="0" smtClean="0"/>
              <a:t>always PUBLISH to save your </a:t>
            </a:r>
          </a:p>
          <a:p>
            <a:pPr algn="ctr"/>
            <a:r>
              <a:rPr lang="en-US" sz="5400" b="1" dirty="0" smtClean="0"/>
              <a:t>work!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95" y="4495800"/>
            <a:ext cx="2081116" cy="94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4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Finish building your website.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Make sure you have all </a:t>
            </a:r>
          </a:p>
          <a:p>
            <a:pPr marL="0" indent="0" algn="ctr">
              <a:buNone/>
            </a:pPr>
            <a:r>
              <a:rPr lang="en-US" b="1" dirty="0" smtClean="0"/>
              <a:t>of the required pages.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213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 Start-Up Today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b="1" dirty="0" smtClean="0"/>
              <a:t>Career Activity – Day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r>
              <a:rPr lang="en-US" b="1" dirty="0" smtClean="0"/>
              <a:t>Today you will be doing some college/career research.</a:t>
            </a:r>
          </a:p>
          <a:p>
            <a:r>
              <a:rPr lang="en-US" b="1" dirty="0" smtClean="0"/>
              <a:t>The results of this research will be used on your </a:t>
            </a:r>
            <a:r>
              <a:rPr lang="en-US" b="1" dirty="0" err="1" smtClean="0"/>
              <a:t>Weebly</a:t>
            </a:r>
            <a:r>
              <a:rPr lang="en-US" b="1" dirty="0" smtClean="0"/>
              <a:t> website as well as turned into a Google Slideshow which you will submit for a grade.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722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b="1" dirty="0" smtClean="0"/>
              <a:t>College/Career Research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r>
              <a:rPr lang="en-US" b="1" dirty="0" smtClean="0"/>
              <a:t>Step 1 – Go to </a:t>
            </a:r>
            <a:r>
              <a:rPr lang="en-US" b="1" dirty="0" smtClean="0">
                <a:hlinkClick r:id="rId2"/>
              </a:rPr>
              <a:t>www.cacareerzone.org</a:t>
            </a:r>
            <a:r>
              <a:rPr lang="en-US" b="1" dirty="0" smtClean="0"/>
              <a:t> and click “Assess Yourself”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905000"/>
            <a:ext cx="3573922" cy="44724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842818" y="4369955"/>
            <a:ext cx="24384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9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b="1" dirty="0" smtClean="0"/>
              <a:t>College/Career Research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r>
              <a:rPr lang="en-US" b="1" dirty="0" smtClean="0"/>
              <a:t>Step 2 – Choose “Quick Assessment”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Step 3 – Follow the directions and choose 3 areas of interest. Click “View Results”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4000"/>
            <a:ext cx="6091843" cy="120365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066800" y="2212108"/>
            <a:ext cx="14478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343400"/>
            <a:ext cx="4572000" cy="2199736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6705600" y="6248400"/>
            <a:ext cx="990600" cy="29473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066800" y="5791200"/>
            <a:ext cx="16002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0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College/Career Research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r>
              <a:rPr lang="en-US" b="1" dirty="0" smtClean="0"/>
              <a:t>Step 4 – Choose the career you would most like to explore.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Step 5 – Take a few minutes to explore the information for that career.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05000"/>
            <a:ext cx="7086600" cy="172243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838200" y="2514600"/>
            <a:ext cx="11430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724400"/>
            <a:ext cx="3200400" cy="193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7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b="1" dirty="0" smtClean="0"/>
              <a:t>College/Career Research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b="1" dirty="0" smtClean="0"/>
              <a:t>Step 6 - Click on a college major that fits your goals and interests for that career.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Step 7 - Click on the “Find Institutions” button in the top right corner of the page for your major.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97" y="2035485"/>
            <a:ext cx="2343605" cy="148017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333397" y="2585070"/>
            <a:ext cx="10668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237227"/>
            <a:ext cx="3801006" cy="924054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5791200" y="5486400"/>
            <a:ext cx="20574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0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b="1" dirty="0" smtClean="0"/>
              <a:t>College/Career Research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/>
          <a:lstStyle/>
          <a:p>
            <a:r>
              <a:rPr lang="en-US" b="1" dirty="0" smtClean="0"/>
              <a:t>Choose a college or university you are interested in from the list generated. If none of them interest you, go back to Step 4 and choose a different career to get a different result.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895600"/>
            <a:ext cx="6477001" cy="31754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838200" y="5766231"/>
            <a:ext cx="14478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0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b="1" dirty="0" smtClean="0"/>
              <a:t>College/Career Research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Begin looking at the information shown for your college. You will need the following:</a:t>
            </a:r>
          </a:p>
          <a:p>
            <a:pPr lvl="1"/>
            <a:r>
              <a:rPr lang="en-US" b="1" dirty="0" smtClean="0"/>
              <a:t>Name and Location</a:t>
            </a:r>
          </a:p>
          <a:p>
            <a:pPr lvl="1"/>
            <a:r>
              <a:rPr lang="en-US" b="1" dirty="0" smtClean="0"/>
              <a:t>List of Admissions Requirements</a:t>
            </a:r>
          </a:p>
          <a:p>
            <a:pPr lvl="1"/>
            <a:r>
              <a:rPr lang="en-US" b="1" dirty="0" smtClean="0"/>
              <a:t>List of Costs: tuition, on/off campus housing, any additional fees (parking, health facilities, athletic fees, etc.)</a:t>
            </a:r>
          </a:p>
          <a:p>
            <a:pPr lvl="1"/>
            <a:r>
              <a:rPr lang="en-US" b="1" dirty="0" smtClean="0"/>
              <a:t>Clubs and Social Organizations on campus</a:t>
            </a:r>
          </a:p>
          <a:p>
            <a:pPr lvl="1"/>
            <a:r>
              <a:rPr lang="en-US" b="1" dirty="0" smtClean="0"/>
              <a:t>Types of Financial Aid Available</a:t>
            </a:r>
          </a:p>
          <a:p>
            <a:pPr lvl="1"/>
            <a:r>
              <a:rPr lang="en-US" b="1" dirty="0" smtClean="0"/>
              <a:t>Classes Needed to Graduate with Your Chosen Degree</a:t>
            </a:r>
          </a:p>
          <a:p>
            <a:pPr lvl="1"/>
            <a:r>
              <a:rPr lang="en-US" b="1" dirty="0" smtClean="0"/>
              <a:t>Number of Years Needed to Graduate with Your Chosen Degree</a:t>
            </a:r>
          </a:p>
          <a:p>
            <a:pPr lvl="1"/>
            <a:r>
              <a:rPr lang="en-US" b="1" dirty="0" smtClean="0"/>
              <a:t>What Interests You Most About This School</a:t>
            </a:r>
          </a:p>
          <a:p>
            <a:pPr lvl="1"/>
            <a:r>
              <a:rPr lang="en-US" b="1" dirty="0" smtClean="0"/>
              <a:t>The Most Surprising/Interesting Fact You learned About This School</a:t>
            </a:r>
          </a:p>
          <a:p>
            <a:r>
              <a:rPr lang="en-US" b="1" dirty="0" smtClean="0"/>
              <a:t>Some of this information will be found on this page. For the rest, you will need to visit the school’s website.</a:t>
            </a:r>
          </a:p>
        </p:txBody>
      </p:sp>
    </p:spTree>
    <p:extLst>
      <p:ext uri="{BB962C8B-B14F-4D97-AF65-F5344CB8AC3E}">
        <p14:creationId xmlns:p14="http://schemas.microsoft.com/office/powerpoint/2010/main" val="274353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b="1" dirty="0" smtClean="0"/>
              <a:t>Career Activity – Day 1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b="1" dirty="0" smtClean="0"/>
              <a:t>Today, you will begin working on a career activity which you will continue to add to over the next two years.</a:t>
            </a:r>
          </a:p>
          <a:p>
            <a:r>
              <a:rPr lang="en-US" b="1" dirty="0" smtClean="0"/>
              <a:t>This will eventually include your Senior Portfolio and can be a useful resource to send to colleges and potential employers.</a:t>
            </a:r>
          </a:p>
          <a:p>
            <a:r>
              <a:rPr lang="en-US" b="1" dirty="0" smtClean="0"/>
              <a:t>It begins by creating your own personal website.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95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b="1" dirty="0" smtClean="0"/>
              <a:t>Google Slideshow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b="1" dirty="0" smtClean="0"/>
              <a:t>Open Google Classroom.</a:t>
            </a:r>
          </a:p>
          <a:p>
            <a:r>
              <a:rPr lang="en-US" b="1" dirty="0" smtClean="0"/>
              <a:t>Use the slideshow assigned as a template to build YOUR OWN slideshow.</a:t>
            </a:r>
          </a:p>
          <a:p>
            <a:r>
              <a:rPr lang="en-US" b="1" dirty="0" smtClean="0"/>
              <a:t>Creativity and use of colors, fonts, images, etc. is HIGHLY ENCOURAGED and will affect your grade for this slideshow.</a:t>
            </a:r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90100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b="1" dirty="0" smtClean="0"/>
              <a:t>Career Activity – Day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b="1" dirty="0" smtClean="0"/>
              <a:t>Today you have time in class to finish your Google Slideshow.</a:t>
            </a:r>
          </a:p>
          <a:p>
            <a:r>
              <a:rPr lang="en-US" b="1" dirty="0" smtClean="0"/>
              <a:t>Remember that creativity counts.</a:t>
            </a:r>
          </a:p>
          <a:p>
            <a:r>
              <a:rPr lang="en-US" b="1" dirty="0" smtClean="0"/>
              <a:t>When you are finished with your slideshow, you will need to EMBED IT onto your College Research page on your </a:t>
            </a:r>
            <a:r>
              <a:rPr lang="en-US" b="1" dirty="0" err="1" smtClean="0"/>
              <a:t>Weebly</a:t>
            </a:r>
            <a:r>
              <a:rPr lang="en-US" b="1" dirty="0" smtClean="0"/>
              <a:t> Website.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762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b="1" dirty="0" smtClean="0"/>
              <a:t>Embedding Your Slideshow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b="1" dirty="0" smtClean="0"/>
              <a:t>Step 1 – Get the embed code.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2427665" cy="4600575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0800000">
            <a:off x="191655" y="4419600"/>
            <a:ext cx="6096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590800"/>
            <a:ext cx="2949661" cy="3209925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3771900" y="3124200"/>
            <a:ext cx="419100" cy="7000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133600"/>
            <a:ext cx="3128960" cy="1564480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>
            <a:off x="7010400" y="3200400"/>
            <a:ext cx="421480" cy="99536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53200" y="4195762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COPY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THIS CODE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Embedding Your Slideshow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b="1" dirty="0" smtClean="0"/>
              <a:t>Step 2 – Embed the slideshow on your COLLEGE RESEARCH page.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752600"/>
            <a:ext cx="1794164" cy="2483685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1600200" y="2514600"/>
            <a:ext cx="12954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2352675"/>
            <a:ext cx="1266825" cy="62865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3519487" y="1752600"/>
            <a:ext cx="3810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162175"/>
            <a:ext cx="1209675" cy="1009650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6248400" y="2514600"/>
            <a:ext cx="6096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34200" y="2066835"/>
            <a:ext cx="15429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DRAG THIS TO</a:t>
            </a:r>
          </a:p>
          <a:p>
            <a:r>
              <a:rPr lang="en-US" b="1" dirty="0" smtClean="0"/>
              <a:t>WHERE YOU</a:t>
            </a:r>
          </a:p>
          <a:p>
            <a:r>
              <a:rPr lang="en-US" b="1" dirty="0" smtClean="0"/>
              <a:t>WANT YOUR </a:t>
            </a:r>
          </a:p>
          <a:p>
            <a:r>
              <a:rPr lang="en-US" b="1" dirty="0" smtClean="0"/>
              <a:t>SLIDESHOW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" y="4572000"/>
            <a:ext cx="3971925" cy="638175"/>
          </a:xfrm>
          <a:prstGeom prst="rect">
            <a:avLst/>
          </a:prstGeom>
        </p:spPr>
      </p:pic>
      <p:sp>
        <p:nvSpPr>
          <p:cNvPr id="12" name="Up Arrow 11"/>
          <p:cNvSpPr/>
          <p:nvPr/>
        </p:nvSpPr>
        <p:spPr>
          <a:xfrm>
            <a:off x="1088300" y="4962820"/>
            <a:ext cx="439882" cy="381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5343820"/>
            <a:ext cx="18544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When you drop it</a:t>
            </a:r>
          </a:p>
          <a:p>
            <a:r>
              <a:rPr lang="en-US" b="1" dirty="0" smtClean="0"/>
              <a:t>in place, it will</a:t>
            </a:r>
          </a:p>
          <a:p>
            <a:r>
              <a:rPr lang="en-US" b="1" dirty="0" smtClean="0"/>
              <a:t>look like this.</a:t>
            </a:r>
          </a:p>
          <a:p>
            <a:r>
              <a:rPr lang="en-US" b="1" dirty="0" smtClean="0"/>
              <a:t>CLICK IT.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713010"/>
            <a:ext cx="2317721" cy="1652498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>
            <a:off x="3581400" y="4572000"/>
            <a:ext cx="451085" cy="7718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41966"/>
            <a:ext cx="3289646" cy="1668209"/>
          </a:xfrm>
          <a:prstGeom prst="rect">
            <a:avLst/>
          </a:prstGeom>
        </p:spPr>
      </p:pic>
      <p:sp>
        <p:nvSpPr>
          <p:cNvPr id="17" name="Up Arrow 16"/>
          <p:cNvSpPr/>
          <p:nvPr/>
        </p:nvSpPr>
        <p:spPr>
          <a:xfrm>
            <a:off x="6858000" y="4891087"/>
            <a:ext cx="457200" cy="45273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86475" y="5486400"/>
            <a:ext cx="26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Paste the embed code</a:t>
            </a:r>
          </a:p>
          <a:p>
            <a:r>
              <a:rPr lang="en-US" b="1" dirty="0" smtClean="0"/>
              <a:t>into the box and hit enter.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956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/>
      <p:bldP spid="12" grpId="0" animBg="1"/>
      <p:bldP spid="13" grpId="0"/>
      <p:bldP spid="15" grpId="0" animBg="1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Weebly</a:t>
            </a:r>
            <a:r>
              <a:rPr lang="en-US" b="1" dirty="0"/>
              <a:t> </a:t>
            </a:r>
            <a:r>
              <a:rPr lang="en-US" b="1" dirty="0" smtClean="0"/>
              <a:t>Website Creation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3900"/>
            <a:ext cx="8229600" cy="5562600"/>
          </a:xfrm>
        </p:spPr>
        <p:txBody>
          <a:bodyPr/>
          <a:lstStyle/>
          <a:p>
            <a:r>
              <a:rPr lang="en-US" b="1" dirty="0" smtClean="0"/>
              <a:t>Weebly.com is a simple, effective website building tool. You will use it to create your personal website.</a:t>
            </a:r>
          </a:p>
          <a:p>
            <a:r>
              <a:rPr lang="en-US" b="1" dirty="0" smtClean="0"/>
              <a:t>Step 1 – Go to weebly.com and click “Sign Up”</a:t>
            </a:r>
          </a:p>
          <a:p>
            <a:endParaRPr lang="en-US" b="1" dirty="0"/>
          </a:p>
          <a:p>
            <a:r>
              <a:rPr lang="en-US" b="1" dirty="0" smtClean="0"/>
              <a:t>Step 2 – Register. DO  NOT USE YOUR SCHOOL EMAIL!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07147"/>
            <a:ext cx="4255112" cy="1055253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6456217" y="2819400"/>
            <a:ext cx="1011383" cy="36253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495800"/>
            <a:ext cx="3405599" cy="210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8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45"/>
            <a:ext cx="8229600" cy="868362"/>
          </a:xfrm>
        </p:spPr>
        <p:txBody>
          <a:bodyPr/>
          <a:lstStyle/>
          <a:p>
            <a:r>
              <a:rPr lang="en-US" b="1" dirty="0" err="1" smtClean="0"/>
              <a:t>Weebly</a:t>
            </a:r>
            <a:r>
              <a:rPr lang="en-US" b="1" dirty="0" smtClean="0"/>
              <a:t> Website Creation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b="1" dirty="0" smtClean="0"/>
              <a:t>Step 3 - Choose a template for your page.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5381442" cy="519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9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45"/>
            <a:ext cx="8229600" cy="868362"/>
          </a:xfrm>
        </p:spPr>
        <p:txBody>
          <a:bodyPr/>
          <a:lstStyle/>
          <a:p>
            <a:r>
              <a:rPr lang="en-US" b="1" dirty="0" err="1" smtClean="0"/>
              <a:t>Weebly</a:t>
            </a:r>
            <a:r>
              <a:rPr lang="en-US" b="1" dirty="0" smtClean="0"/>
              <a:t> Website Creation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b="1" dirty="0" smtClean="0"/>
              <a:t>Step 4 – Click “Start Editing.”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Step 5 – Click “Use a subdomain.” This is the only FREE option. Use your name as your subdomain.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50819"/>
            <a:ext cx="3962400" cy="2001982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6007931" y="121920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30" y="4876800"/>
            <a:ext cx="5514327" cy="141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8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b="1" dirty="0" err="1" smtClean="0"/>
              <a:t>Weebly</a:t>
            </a:r>
            <a:r>
              <a:rPr lang="en-US" b="1" dirty="0" smtClean="0"/>
              <a:t> Website Creation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b="1" dirty="0" smtClean="0"/>
              <a:t>Step 6 - BEFORE you get caught up in designing your website, create the pages that are REQUIRED!</a:t>
            </a:r>
          </a:p>
          <a:p>
            <a:pPr lvl="1"/>
            <a:r>
              <a:rPr lang="en-US" b="1" dirty="0" smtClean="0"/>
              <a:t>Pages required are: COLLEGE RESEARCH, CAREER RESEARCH, SENIOR PORTFOLIO, ACHIEVEMENTS AND AWARDS, and COMMUNITY SERVICE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905000"/>
            <a:ext cx="2724530" cy="409632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5924930" y="1905000"/>
            <a:ext cx="1066800" cy="409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733800"/>
            <a:ext cx="1900060" cy="287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9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b="1" dirty="0" err="1" smtClean="0"/>
              <a:t>Weebly</a:t>
            </a:r>
            <a:r>
              <a:rPr lang="en-US" b="1" dirty="0" smtClean="0"/>
              <a:t> Website Creation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/>
          <a:lstStyle/>
          <a:p>
            <a:r>
              <a:rPr lang="en-US" b="1" dirty="0" smtClean="0"/>
              <a:t>Now you can start to edit your home page. </a:t>
            </a:r>
          </a:p>
          <a:p>
            <a:r>
              <a:rPr lang="en-US" b="1" dirty="0" smtClean="0"/>
              <a:t>You HOME page MUST include:</a:t>
            </a:r>
          </a:p>
          <a:p>
            <a:pPr lvl="1"/>
            <a:r>
              <a:rPr lang="en-US" b="1" dirty="0" smtClean="0"/>
              <a:t>A SCHOOL/BUSINESS APPROPRIATE PICTURE OF YOURSELF</a:t>
            </a:r>
          </a:p>
          <a:p>
            <a:pPr lvl="1"/>
            <a:r>
              <a:rPr lang="en-US" b="1" dirty="0" smtClean="0"/>
              <a:t>A SIGNIFICANT QUOTE</a:t>
            </a:r>
          </a:p>
          <a:p>
            <a:pPr lvl="1"/>
            <a:r>
              <a:rPr lang="en-US" b="1" dirty="0" smtClean="0"/>
              <a:t>A BRIEF BIOGRAPHY</a:t>
            </a:r>
          </a:p>
          <a:p>
            <a:pPr lvl="2"/>
            <a:r>
              <a:rPr lang="en-US" b="1" dirty="0" smtClean="0"/>
              <a:t>Keep this classy and business appropriate.</a:t>
            </a:r>
          </a:p>
          <a:p>
            <a:pPr lvl="2"/>
            <a:r>
              <a:rPr lang="en-US" b="1" dirty="0" smtClean="0"/>
              <a:t>You might include: essential information about yourself, extracurricular activities, academic and career goals</a:t>
            </a:r>
          </a:p>
          <a:p>
            <a:pPr lvl="2"/>
            <a:r>
              <a:rPr lang="en-US" b="1" dirty="0" smtClean="0"/>
              <a:t>REMEMBER: TEACHERS, COMMUNITY MEMBERS, AND POTENTIAL COLLEGES AND EMPLOYERS MAY SEE THIS!</a:t>
            </a:r>
          </a:p>
        </p:txBody>
      </p:sp>
    </p:spTree>
    <p:extLst>
      <p:ext uri="{BB962C8B-B14F-4D97-AF65-F5344CB8AC3E}">
        <p14:creationId xmlns:p14="http://schemas.microsoft.com/office/powerpoint/2010/main" val="16645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b="1" dirty="0" err="1" smtClean="0"/>
              <a:t>Weebly</a:t>
            </a:r>
            <a:r>
              <a:rPr lang="en-US" b="1" dirty="0" smtClean="0"/>
              <a:t> Website Creation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/>
          <a:lstStyle/>
          <a:p>
            <a:r>
              <a:rPr lang="en-US" b="1" dirty="0" smtClean="0"/>
              <a:t>Use the tools provided in the tool bar to build/edit your home page.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327" y="1905000"/>
            <a:ext cx="118864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0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b="1" dirty="0" err="1" smtClean="0"/>
              <a:t>Weebly</a:t>
            </a:r>
            <a:r>
              <a:rPr lang="en-US" b="1" dirty="0" smtClean="0"/>
              <a:t> Website Creation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6795408" cy="554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0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5572</TotalTime>
  <Words>795</Words>
  <Application>Microsoft Office PowerPoint</Application>
  <PresentationFormat>On-screen Show (4:3)</PresentationFormat>
  <Paragraphs>106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No Start-Up Today</vt:lpstr>
      <vt:lpstr>Career Activity – Day 1</vt:lpstr>
      <vt:lpstr>Weebly Website Creation</vt:lpstr>
      <vt:lpstr>Weebly Website Creation</vt:lpstr>
      <vt:lpstr>Weebly Website Creation</vt:lpstr>
      <vt:lpstr>Weebly Website Creation</vt:lpstr>
      <vt:lpstr>Weebly Website Creation</vt:lpstr>
      <vt:lpstr>Weebly Website Creation</vt:lpstr>
      <vt:lpstr>Weebly Website Creation</vt:lpstr>
      <vt:lpstr>Weebly Website Creation</vt:lpstr>
      <vt:lpstr>Homework</vt:lpstr>
      <vt:lpstr>No Start-Up Today</vt:lpstr>
      <vt:lpstr>Career Activity – Day 2</vt:lpstr>
      <vt:lpstr>College/Career Research</vt:lpstr>
      <vt:lpstr>College/Career Research</vt:lpstr>
      <vt:lpstr>College/Career Research</vt:lpstr>
      <vt:lpstr>College/Career Research</vt:lpstr>
      <vt:lpstr>College/Career Research</vt:lpstr>
      <vt:lpstr>College/Career Research</vt:lpstr>
      <vt:lpstr>Google Slideshow</vt:lpstr>
      <vt:lpstr>Career Activity – Day 3</vt:lpstr>
      <vt:lpstr>Embedding Your Slideshow</vt:lpstr>
      <vt:lpstr>Embedding Your Slideshow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Activity</dc:title>
  <dc:creator>JAMES MCELROY</dc:creator>
  <cp:lastModifiedBy>JAMES MCELROY</cp:lastModifiedBy>
  <cp:revision>26</cp:revision>
  <dcterms:created xsi:type="dcterms:W3CDTF">2017-03-06T16:57:41Z</dcterms:created>
  <dcterms:modified xsi:type="dcterms:W3CDTF">2017-03-10T16:09:31Z</dcterms:modified>
</cp:coreProperties>
</file>