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D74C-639E-4E39-A66E-588731F71E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7515-DF99-467B-8A51-2FE16EC3E2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53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D74C-639E-4E39-A66E-588731F71E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7515-DF99-467B-8A51-2FE16EC3E2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4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D74C-639E-4E39-A66E-588731F71E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7515-DF99-467B-8A51-2FE16EC3E2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33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D74C-639E-4E39-A66E-588731F71E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7515-DF99-467B-8A51-2FE16EC3E2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75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D74C-639E-4E39-A66E-588731F71E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7515-DF99-467B-8A51-2FE16EC3E2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9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D74C-639E-4E39-A66E-588731F71E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7515-DF99-467B-8A51-2FE16EC3E2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03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D74C-639E-4E39-A66E-588731F71E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7515-DF99-467B-8A51-2FE16EC3E2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2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D74C-639E-4E39-A66E-588731F71E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7515-DF99-467B-8A51-2FE16EC3E2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0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D74C-639E-4E39-A66E-588731F71E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7515-DF99-467B-8A51-2FE16EC3E2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86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D74C-639E-4E39-A66E-588731F71E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7515-DF99-467B-8A51-2FE16EC3E2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83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D74C-639E-4E39-A66E-588731F71E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7515-DF99-467B-8A51-2FE16EC3E2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99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l="-22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CD74C-639E-4E39-A66E-588731F71E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C7515-DF99-467B-8A51-2FE16EC3E2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5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b="1" dirty="0" smtClean="0"/>
              <a:t>Start-Up - Writing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/>
              <a:t>In your own words, tell me what you think is the theme of the play. Remember, theme </a:t>
            </a:r>
            <a:r>
              <a:rPr lang="en-US" sz="4800" b="1" dirty="0"/>
              <a:t>is what the author is trying to convey — in other words, the central idea of the story. </a:t>
            </a:r>
            <a:endParaRPr lang="en-US" sz="4800" b="1" dirty="0" smtClean="0"/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11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Back to the Poetry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r>
              <a:rPr lang="en-US" b="1" dirty="0" smtClean="0"/>
              <a:t>You have back, now, the poems that you started with. </a:t>
            </a:r>
          </a:p>
          <a:p>
            <a:pPr marL="0" indent="0" algn="ctr">
              <a:buNone/>
            </a:pPr>
            <a:r>
              <a:rPr lang="en-US" sz="2800" b="1" dirty="0" smtClean="0"/>
              <a:t>(If you never completed this assignment, check your folder. If you have no poem to work with, let me know and I will assign you one after I have finished giving instructions.)</a:t>
            </a:r>
          </a:p>
          <a:p>
            <a:pPr marL="0" indent="0" algn="ctr">
              <a:buNone/>
            </a:pPr>
            <a:endParaRPr lang="en-US" sz="2800" b="1" dirty="0" smtClean="0"/>
          </a:p>
          <a:p>
            <a:r>
              <a:rPr lang="en-US" b="1" dirty="0" smtClean="0"/>
              <a:t>Take a moment to re-read the poem you started with and look, again, at your answer to the question on the </a:t>
            </a:r>
            <a:r>
              <a:rPr lang="en-US" b="1" dirty="0" smtClean="0">
                <a:solidFill>
                  <a:srgbClr val="FF0000"/>
                </a:solidFill>
              </a:rPr>
              <a:t>theme</a:t>
            </a:r>
            <a:r>
              <a:rPr lang="en-US" b="1" dirty="0" smtClean="0"/>
              <a:t> of the poem.</a:t>
            </a:r>
          </a:p>
        </p:txBody>
      </p:sp>
    </p:spTree>
    <p:extLst>
      <p:ext uri="{BB962C8B-B14F-4D97-AF65-F5344CB8AC3E}">
        <p14:creationId xmlns:p14="http://schemas.microsoft.com/office/powerpoint/2010/main" val="271723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/>
              <a:t>The Assignment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You will be writing, today and tomorrow, a paper that compares the poem you are holding with the play we just read. </a:t>
            </a:r>
          </a:p>
          <a:p>
            <a:r>
              <a:rPr lang="en-US" b="1" dirty="0" smtClean="0"/>
              <a:t>The logistics:</a:t>
            </a:r>
          </a:p>
          <a:p>
            <a:pPr lvl="1"/>
            <a:r>
              <a:rPr lang="en-US" b="1" dirty="0" smtClean="0"/>
              <a:t>Your paper must be in MLA Format </a:t>
            </a:r>
            <a:r>
              <a:rPr lang="en-US" b="1" dirty="0" smtClean="0">
                <a:solidFill>
                  <a:srgbClr val="FF0000"/>
                </a:solidFill>
              </a:rPr>
              <a:t>(use the template on my webpage)</a:t>
            </a:r>
          </a:p>
          <a:p>
            <a:pPr lvl="1"/>
            <a:r>
              <a:rPr lang="en-US" b="1" dirty="0" smtClean="0"/>
              <a:t>Your paper must be at least </a:t>
            </a:r>
            <a:r>
              <a:rPr lang="en-US" b="1" dirty="0" smtClean="0">
                <a:solidFill>
                  <a:srgbClr val="FF0000"/>
                </a:solidFill>
              </a:rPr>
              <a:t>3-5 paragraphs</a:t>
            </a:r>
            <a:r>
              <a:rPr lang="en-US" b="1" dirty="0" smtClean="0"/>
              <a:t> and no less than </a:t>
            </a:r>
            <a:r>
              <a:rPr lang="en-US" b="1" dirty="0" smtClean="0">
                <a:solidFill>
                  <a:srgbClr val="FF0000"/>
                </a:solidFill>
              </a:rPr>
              <a:t>one full page </a:t>
            </a:r>
            <a:r>
              <a:rPr lang="en-US" b="1" dirty="0" smtClean="0"/>
              <a:t>(12 point Times New Roman font).</a:t>
            </a:r>
          </a:p>
          <a:p>
            <a:pPr lvl="1"/>
            <a:r>
              <a:rPr lang="en-US" b="1" dirty="0" smtClean="0"/>
              <a:t>You must </a:t>
            </a:r>
            <a:r>
              <a:rPr lang="en-US" b="1" dirty="0" smtClean="0">
                <a:solidFill>
                  <a:srgbClr val="FF0000"/>
                </a:solidFill>
              </a:rPr>
              <a:t>CITE</a:t>
            </a:r>
            <a:r>
              <a:rPr lang="en-US" b="1" dirty="0" smtClean="0"/>
              <a:t> any use of the poem and the play!</a:t>
            </a:r>
          </a:p>
          <a:p>
            <a:pPr lvl="2"/>
            <a:r>
              <a:rPr lang="en-US" b="1" dirty="0" smtClean="0"/>
              <a:t>Author and line number for the poem</a:t>
            </a:r>
          </a:p>
          <a:p>
            <a:pPr lvl="2"/>
            <a:r>
              <a:rPr lang="en-US" b="1" dirty="0" smtClean="0"/>
              <a:t>Author and page number for the play</a:t>
            </a:r>
          </a:p>
          <a:p>
            <a:r>
              <a:rPr lang="en-US" b="1" dirty="0" smtClean="0"/>
              <a:t>DO NOT USE ANY OUTSIDE SOURCES! USE ONLY THE POEM AND THE PLAY!</a:t>
            </a:r>
          </a:p>
          <a:p>
            <a:pPr marL="457200" lvl="1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8196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895927"/>
          </a:xfrm>
        </p:spPr>
        <p:txBody>
          <a:bodyPr/>
          <a:lstStyle/>
          <a:p>
            <a:r>
              <a:rPr lang="en-US" b="1" dirty="0" smtClean="0"/>
              <a:t>The Prompt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400" b="1" u="sng" dirty="0" smtClean="0"/>
              <a:t>Looking at the poem you analyzed before we began reading the play, write about the following</a:t>
            </a:r>
            <a:r>
              <a:rPr lang="en-US" sz="2400" b="1" dirty="0" smtClean="0"/>
              <a:t>: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First</a:t>
            </a:r>
            <a:r>
              <a:rPr lang="en-US" sz="2800" b="1" dirty="0" smtClean="0"/>
              <a:t>, compare the theme of the poem to the theme of the play. How are they connected? Why do you think that poem was chosen to be read before the play?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Second</a:t>
            </a:r>
            <a:r>
              <a:rPr lang="en-US" sz="2800" b="1" dirty="0" smtClean="0"/>
              <a:t>, choose </a:t>
            </a:r>
            <a:r>
              <a:rPr lang="en-US" sz="2800" b="1" dirty="0" smtClean="0">
                <a:solidFill>
                  <a:srgbClr val="FF0000"/>
                </a:solidFill>
              </a:rPr>
              <a:t>ONE</a:t>
            </a:r>
            <a:r>
              <a:rPr lang="en-US" sz="2800" b="1" dirty="0" smtClean="0"/>
              <a:t> character from the play who you think best represents the ideas/theme of the play. Describe that character and how that character’s story shows the theme of the play. Give </a:t>
            </a:r>
            <a:r>
              <a:rPr lang="en-US" sz="2800" b="1" dirty="0" smtClean="0">
                <a:solidFill>
                  <a:srgbClr val="FF0000"/>
                </a:solidFill>
              </a:rPr>
              <a:t>at least 2 or 3</a:t>
            </a:r>
            <a:r>
              <a:rPr lang="en-US" sz="2800" b="1" dirty="0" smtClean="0"/>
              <a:t> examples involving that character that illustrate the play’s theme.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Third</a:t>
            </a:r>
            <a:r>
              <a:rPr lang="en-US" sz="2800" b="1" dirty="0" smtClean="0"/>
              <a:t>, Using the SAME character, discuss how their story shows the theme of the poem. Give </a:t>
            </a:r>
            <a:r>
              <a:rPr lang="en-US" sz="2800" b="1" dirty="0" smtClean="0">
                <a:solidFill>
                  <a:srgbClr val="FF0000"/>
                </a:solidFill>
              </a:rPr>
              <a:t>at least 2 or 3 </a:t>
            </a:r>
            <a:r>
              <a:rPr lang="en-US" sz="2800" b="1" dirty="0" smtClean="0"/>
              <a:t>examples from the play that illustrate the poem’s theme.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2284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1143000"/>
          </a:xfrm>
        </p:spPr>
        <p:txBody>
          <a:bodyPr/>
          <a:lstStyle/>
          <a:p>
            <a:r>
              <a:rPr lang="en-US" b="1" dirty="0" smtClean="0"/>
              <a:t>The Bottom 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/>
              <a:t>You have today and tomorrow in class to work on this writing. </a:t>
            </a:r>
          </a:p>
          <a:p>
            <a:pPr marL="0" indent="0">
              <a:buNone/>
            </a:pPr>
            <a:endParaRPr lang="en-US" sz="4000" b="1" dirty="0" smtClean="0"/>
          </a:p>
          <a:p>
            <a:r>
              <a:rPr lang="en-US" sz="4000" b="1" dirty="0" smtClean="0"/>
              <a:t>Any papers edited after </a:t>
            </a:r>
            <a:r>
              <a:rPr lang="en-US" sz="4000" b="1" dirty="0" smtClean="0">
                <a:solidFill>
                  <a:srgbClr val="FF0000"/>
                </a:solidFill>
              </a:rPr>
              <a:t>MIDNIGHT TOMORROW NIGHT</a:t>
            </a:r>
            <a:r>
              <a:rPr lang="en-US" sz="4000" b="1" dirty="0" smtClean="0"/>
              <a:t> will be considered late and will have points deducted.</a:t>
            </a:r>
          </a:p>
        </p:txBody>
      </p:sp>
    </p:spTree>
    <p:extLst>
      <p:ext uri="{BB962C8B-B14F-4D97-AF65-F5344CB8AC3E}">
        <p14:creationId xmlns:p14="http://schemas.microsoft.com/office/powerpoint/2010/main" val="6212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406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Start-Up - Writing</vt:lpstr>
      <vt:lpstr>Back to the Poetry</vt:lpstr>
      <vt:lpstr>The Assignment</vt:lpstr>
      <vt:lpstr>The Prompt</vt:lpstr>
      <vt:lpstr>The Bottom 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Start-Up - Writing</dc:title>
  <dc:creator>JAMES MCELROY</dc:creator>
  <cp:lastModifiedBy>JAMES MCELROY</cp:lastModifiedBy>
  <cp:revision>3</cp:revision>
  <dcterms:created xsi:type="dcterms:W3CDTF">2015-03-31T22:23:59Z</dcterms:created>
  <dcterms:modified xsi:type="dcterms:W3CDTF">2015-04-01T14:44:04Z</dcterms:modified>
</cp:coreProperties>
</file>